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50" r:id="rId3"/>
    <p:sldId id="259" r:id="rId4"/>
    <p:sldId id="260" r:id="rId5"/>
    <p:sldId id="261" r:id="rId6"/>
    <p:sldId id="451" r:id="rId7"/>
    <p:sldId id="416" r:id="rId8"/>
    <p:sldId id="433" r:id="rId9"/>
    <p:sldId id="454" r:id="rId10"/>
    <p:sldId id="461" r:id="rId11"/>
    <p:sldId id="463" r:id="rId12"/>
    <p:sldId id="465" r:id="rId13"/>
    <p:sldId id="456" r:id="rId14"/>
    <p:sldId id="464" r:id="rId15"/>
    <p:sldId id="457" r:id="rId16"/>
    <p:sldId id="458" r:id="rId17"/>
    <p:sldId id="459" r:id="rId18"/>
    <p:sldId id="462" r:id="rId19"/>
    <p:sldId id="466" r:id="rId20"/>
    <p:sldId id="432" r:id="rId21"/>
    <p:sldId id="45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47D7"/>
    <a:srgbClr val="FF8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63"/>
    <p:restoredTop sz="94658"/>
  </p:normalViewPr>
  <p:slideViewPr>
    <p:cSldViewPr snapToGrid="0" snapToObjects="1">
      <p:cViewPr varScale="1">
        <p:scale>
          <a:sx n="67" d="100"/>
          <a:sy n="67" d="100"/>
        </p:scale>
        <p:origin x="176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88228-7949-4F52-97C4-6112A7AE3391}" type="doc">
      <dgm:prSet loTypeId="urn:microsoft.com/office/officeart/2008/layout/VerticalCurvedList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7D810A-A75D-44BC-874C-BB1A75B52126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What is Weka? ( history, Loading Data)</a:t>
          </a:r>
        </a:p>
      </dgm:t>
    </dgm:pt>
    <dgm:pt modelId="{97A92103-4E33-4C6F-9C6B-D3995B708632}" type="parTrans" cxnId="{A1C40362-FEBD-4957-98DE-43EFEFC2B0B4}">
      <dgm:prSet/>
      <dgm:spPr/>
      <dgm:t>
        <a:bodyPr/>
        <a:lstStyle/>
        <a:p>
          <a:endParaRPr lang="en-US"/>
        </a:p>
      </dgm:t>
    </dgm:pt>
    <dgm:pt modelId="{73C36E7A-776E-41E9-9006-1FC037C89492}" type="sibTrans" cxnId="{A1C40362-FEBD-4957-98DE-43EFEFC2B0B4}">
      <dgm:prSet/>
      <dgm:spPr/>
      <dgm:t>
        <a:bodyPr/>
        <a:lstStyle/>
        <a:p>
          <a:endParaRPr lang="en-US"/>
        </a:p>
      </dgm:t>
    </dgm:pt>
    <dgm:pt modelId="{C806994A-C3B0-48A4-A7ED-2872B80CD363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Pre-Processing in Weka ( Filtering, Sampling, Removing, Editing, exporting)</a:t>
          </a:r>
        </a:p>
      </dgm:t>
    </dgm:pt>
    <dgm:pt modelId="{61F76711-9695-4977-BC23-A0D00CFE0BBB}" type="parTrans" cxnId="{D35D5ACC-E550-4C33-AB4A-7F7B1DB8874E}">
      <dgm:prSet/>
      <dgm:spPr/>
      <dgm:t>
        <a:bodyPr/>
        <a:lstStyle/>
        <a:p>
          <a:endParaRPr lang="en-US"/>
        </a:p>
      </dgm:t>
    </dgm:pt>
    <dgm:pt modelId="{4E97CD92-A21F-4CEE-9BBC-5C92BCEFD1BB}" type="sibTrans" cxnId="{D35D5ACC-E550-4C33-AB4A-7F7B1DB8874E}">
      <dgm:prSet/>
      <dgm:spPr/>
      <dgm:t>
        <a:bodyPr/>
        <a:lstStyle/>
        <a:p>
          <a:endParaRPr lang="en-US"/>
        </a:p>
      </dgm:t>
    </dgm:pt>
    <dgm:pt modelId="{9B62D706-76FF-4833-B9FF-1C0D0848EDC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Classification in Weka ( SVM, NN, J48, NB)</a:t>
          </a:r>
        </a:p>
      </dgm:t>
    </dgm:pt>
    <dgm:pt modelId="{6C437BCB-92DA-47DF-9504-ADC05C469093}" type="parTrans" cxnId="{E2955356-2B14-48CF-8C65-E647400D0078}">
      <dgm:prSet/>
      <dgm:spPr/>
      <dgm:t>
        <a:bodyPr/>
        <a:lstStyle/>
        <a:p>
          <a:endParaRPr lang="en-US"/>
        </a:p>
      </dgm:t>
    </dgm:pt>
    <dgm:pt modelId="{BE613B38-B367-4975-8DDD-291E6AEE6542}" type="sibTrans" cxnId="{E2955356-2B14-48CF-8C65-E647400D0078}">
      <dgm:prSet/>
      <dgm:spPr/>
      <dgm:t>
        <a:bodyPr/>
        <a:lstStyle/>
        <a:p>
          <a:endParaRPr lang="en-US"/>
        </a:p>
      </dgm:t>
    </dgm:pt>
    <dgm:pt modelId="{DC7F6E57-5890-47D2-8DE0-78355F79F2EE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Clustering in Weka (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Kmeans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gm:t>
    </dgm:pt>
    <dgm:pt modelId="{22B816A2-2BF6-4EC0-B088-F50E0FBAE77C}" type="parTrans" cxnId="{06C9438C-D67A-46BA-8B37-CAB979682511}">
      <dgm:prSet/>
      <dgm:spPr/>
      <dgm:t>
        <a:bodyPr/>
        <a:lstStyle/>
        <a:p>
          <a:endParaRPr lang="en-US"/>
        </a:p>
      </dgm:t>
    </dgm:pt>
    <dgm:pt modelId="{76D534C2-A97D-41BC-98CB-381F7C395471}" type="sibTrans" cxnId="{06C9438C-D67A-46BA-8B37-CAB979682511}">
      <dgm:prSet/>
      <dgm:spPr/>
      <dgm:t>
        <a:bodyPr/>
        <a:lstStyle/>
        <a:p>
          <a:endParaRPr lang="en-US"/>
        </a:p>
      </dgm:t>
    </dgm:pt>
    <dgm:pt modelId="{9B57C10C-30E9-4B40-9CE3-E99EDBC0719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Other tabs in Weka ( Associate, Select Attribute, Visualization)</a:t>
          </a:r>
        </a:p>
      </dgm:t>
    </dgm:pt>
    <dgm:pt modelId="{FA0FCA23-19D0-4502-B1B9-0B9768FDED09}" type="parTrans" cxnId="{882EB682-9CD5-49BE-8D15-01D0E4BC2506}">
      <dgm:prSet/>
      <dgm:spPr/>
      <dgm:t>
        <a:bodyPr/>
        <a:lstStyle/>
        <a:p>
          <a:endParaRPr lang="en-US"/>
        </a:p>
      </dgm:t>
    </dgm:pt>
    <dgm:pt modelId="{C6F62DA9-1872-4472-B5C5-BE55D42413F1}" type="sibTrans" cxnId="{882EB682-9CD5-49BE-8D15-01D0E4BC2506}">
      <dgm:prSet/>
      <dgm:spPr/>
      <dgm:t>
        <a:bodyPr/>
        <a:lstStyle/>
        <a:p>
          <a:endParaRPr lang="en-US"/>
        </a:p>
      </dgm:t>
    </dgm:pt>
    <dgm:pt modelId="{B5DB2A7E-0144-44BC-BF96-A88E9D9C9F3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97E7EE45-24B1-4A0D-A028-15DBC02B8F1B}" type="parTrans" cxnId="{6F1BA950-3197-4E39-84FE-9AC134763E5B}">
      <dgm:prSet/>
      <dgm:spPr/>
      <dgm:t>
        <a:bodyPr/>
        <a:lstStyle/>
        <a:p>
          <a:endParaRPr lang="en-US"/>
        </a:p>
      </dgm:t>
    </dgm:pt>
    <dgm:pt modelId="{0D793B83-5BDF-40C8-B604-B27321B7C67A}" type="sibTrans" cxnId="{6F1BA950-3197-4E39-84FE-9AC134763E5B}">
      <dgm:prSet/>
      <dgm:spPr/>
      <dgm:t>
        <a:bodyPr/>
        <a:lstStyle/>
        <a:p>
          <a:endParaRPr lang="en-US"/>
        </a:p>
      </dgm:t>
    </dgm:pt>
    <dgm:pt modelId="{801583CE-0065-4C82-B34E-77B2FD35D4A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Package Manager</a:t>
          </a:r>
        </a:p>
      </dgm:t>
    </dgm:pt>
    <dgm:pt modelId="{0F1275EE-93C5-40DA-AF09-0613CED136C7}" type="parTrans" cxnId="{9231AA1E-EBEB-45F5-97A1-621D8CFB503C}">
      <dgm:prSet/>
      <dgm:spPr/>
      <dgm:t>
        <a:bodyPr/>
        <a:lstStyle/>
        <a:p>
          <a:endParaRPr lang="en-US"/>
        </a:p>
      </dgm:t>
    </dgm:pt>
    <dgm:pt modelId="{10EE7AC0-5507-4205-9E4A-008888D06E38}" type="sibTrans" cxnId="{9231AA1E-EBEB-45F5-97A1-621D8CFB503C}">
      <dgm:prSet/>
      <dgm:spPr/>
      <dgm:t>
        <a:bodyPr/>
        <a:lstStyle/>
        <a:p>
          <a:endParaRPr lang="en-US"/>
        </a:p>
      </dgm:t>
    </dgm:pt>
    <dgm:pt modelId="{CA68205F-7961-4769-97C3-2C7BDE224309}" type="pres">
      <dgm:prSet presAssocID="{CF188228-7949-4F52-97C4-6112A7AE3391}" presName="Name0" presStyleCnt="0">
        <dgm:presLayoutVars>
          <dgm:chMax val="7"/>
          <dgm:chPref val="7"/>
          <dgm:dir/>
        </dgm:presLayoutVars>
      </dgm:prSet>
      <dgm:spPr/>
    </dgm:pt>
    <dgm:pt modelId="{F62C417A-3EBA-41B0-9569-AD66E23E9760}" type="pres">
      <dgm:prSet presAssocID="{CF188228-7949-4F52-97C4-6112A7AE3391}" presName="Name1" presStyleCnt="0"/>
      <dgm:spPr/>
    </dgm:pt>
    <dgm:pt modelId="{D1190318-28D7-4763-A7B2-073D9E0F068A}" type="pres">
      <dgm:prSet presAssocID="{CF188228-7949-4F52-97C4-6112A7AE3391}" presName="cycle" presStyleCnt="0"/>
      <dgm:spPr/>
    </dgm:pt>
    <dgm:pt modelId="{6FD417D7-E8ED-4A2D-9ED2-10F5886C7CC1}" type="pres">
      <dgm:prSet presAssocID="{CF188228-7949-4F52-97C4-6112A7AE3391}" presName="srcNode" presStyleLbl="node1" presStyleIdx="0" presStyleCnt="7"/>
      <dgm:spPr/>
    </dgm:pt>
    <dgm:pt modelId="{D06A4E8E-D9EB-432E-8F4B-10BB740915EA}" type="pres">
      <dgm:prSet presAssocID="{CF188228-7949-4F52-97C4-6112A7AE3391}" presName="conn" presStyleLbl="parChTrans1D2" presStyleIdx="0" presStyleCnt="1"/>
      <dgm:spPr/>
    </dgm:pt>
    <dgm:pt modelId="{F65BA1ED-E911-4095-8FDB-B1710BDD36C4}" type="pres">
      <dgm:prSet presAssocID="{CF188228-7949-4F52-97C4-6112A7AE3391}" presName="extraNode" presStyleLbl="node1" presStyleIdx="0" presStyleCnt="7"/>
      <dgm:spPr/>
    </dgm:pt>
    <dgm:pt modelId="{C43FD1B0-ED2A-4E63-BC9F-3619BA5737F9}" type="pres">
      <dgm:prSet presAssocID="{CF188228-7949-4F52-97C4-6112A7AE3391}" presName="dstNode" presStyleLbl="node1" presStyleIdx="0" presStyleCnt="7"/>
      <dgm:spPr/>
    </dgm:pt>
    <dgm:pt modelId="{3136C40E-BFB5-4FB6-8424-9D811B404918}" type="pres">
      <dgm:prSet presAssocID="{CE7D810A-A75D-44BC-874C-BB1A75B52126}" presName="text_1" presStyleLbl="node1" presStyleIdx="0" presStyleCnt="7">
        <dgm:presLayoutVars>
          <dgm:bulletEnabled val="1"/>
        </dgm:presLayoutVars>
      </dgm:prSet>
      <dgm:spPr/>
    </dgm:pt>
    <dgm:pt modelId="{D875EFE8-5327-4CF6-90D6-2FB866190A49}" type="pres">
      <dgm:prSet presAssocID="{CE7D810A-A75D-44BC-874C-BB1A75B52126}" presName="accent_1" presStyleCnt="0"/>
      <dgm:spPr/>
    </dgm:pt>
    <dgm:pt modelId="{0C89BC2D-1546-4D22-A129-52CAD814EC10}" type="pres">
      <dgm:prSet presAssocID="{CE7D810A-A75D-44BC-874C-BB1A75B52126}" presName="accentRepeatNode" presStyleLbl="solidFgAcc1" presStyleIdx="0" presStyleCnt="7"/>
      <dgm:spPr/>
    </dgm:pt>
    <dgm:pt modelId="{8CB6BD23-860A-42AA-B75B-13EDB3850264}" type="pres">
      <dgm:prSet presAssocID="{C806994A-C3B0-48A4-A7ED-2872B80CD363}" presName="text_2" presStyleLbl="node1" presStyleIdx="1" presStyleCnt="7">
        <dgm:presLayoutVars>
          <dgm:bulletEnabled val="1"/>
        </dgm:presLayoutVars>
      </dgm:prSet>
      <dgm:spPr/>
    </dgm:pt>
    <dgm:pt modelId="{F1E51178-2E6E-412F-AEB1-5E7093CF0A79}" type="pres">
      <dgm:prSet presAssocID="{C806994A-C3B0-48A4-A7ED-2872B80CD363}" presName="accent_2" presStyleCnt="0"/>
      <dgm:spPr/>
    </dgm:pt>
    <dgm:pt modelId="{CD865B58-95CD-44D6-8230-6B741BF7C29D}" type="pres">
      <dgm:prSet presAssocID="{C806994A-C3B0-48A4-A7ED-2872B80CD363}" presName="accentRepeatNode" presStyleLbl="solidFgAcc1" presStyleIdx="1" presStyleCnt="7"/>
      <dgm:spPr/>
    </dgm:pt>
    <dgm:pt modelId="{E2F9F4F5-6A88-484F-A73B-7EFE33CB82BC}" type="pres">
      <dgm:prSet presAssocID="{9B62D706-76FF-4833-B9FF-1C0D0848EDCC}" presName="text_3" presStyleLbl="node1" presStyleIdx="2" presStyleCnt="7">
        <dgm:presLayoutVars>
          <dgm:bulletEnabled val="1"/>
        </dgm:presLayoutVars>
      </dgm:prSet>
      <dgm:spPr/>
    </dgm:pt>
    <dgm:pt modelId="{E2024BD2-070D-4F64-B7D2-1C7EAA4EC26C}" type="pres">
      <dgm:prSet presAssocID="{9B62D706-76FF-4833-B9FF-1C0D0848EDCC}" presName="accent_3" presStyleCnt="0"/>
      <dgm:spPr/>
    </dgm:pt>
    <dgm:pt modelId="{8A8A0CCF-8EA9-4AE4-9E64-C8CC972649E2}" type="pres">
      <dgm:prSet presAssocID="{9B62D706-76FF-4833-B9FF-1C0D0848EDCC}" presName="accentRepeatNode" presStyleLbl="solidFgAcc1" presStyleIdx="2" presStyleCnt="7"/>
      <dgm:spPr/>
    </dgm:pt>
    <dgm:pt modelId="{87FA10DB-8715-436C-B6CF-4BDD9EE4211F}" type="pres">
      <dgm:prSet presAssocID="{DC7F6E57-5890-47D2-8DE0-78355F79F2EE}" presName="text_4" presStyleLbl="node1" presStyleIdx="3" presStyleCnt="7">
        <dgm:presLayoutVars>
          <dgm:bulletEnabled val="1"/>
        </dgm:presLayoutVars>
      </dgm:prSet>
      <dgm:spPr/>
    </dgm:pt>
    <dgm:pt modelId="{3373590C-5307-4114-8FD7-D565DA3AF769}" type="pres">
      <dgm:prSet presAssocID="{DC7F6E57-5890-47D2-8DE0-78355F79F2EE}" presName="accent_4" presStyleCnt="0"/>
      <dgm:spPr/>
    </dgm:pt>
    <dgm:pt modelId="{AC78E7CF-DFA0-477C-9762-0D3B738A9C7E}" type="pres">
      <dgm:prSet presAssocID="{DC7F6E57-5890-47D2-8DE0-78355F79F2EE}" presName="accentRepeatNode" presStyleLbl="solidFgAcc1" presStyleIdx="3" presStyleCnt="7"/>
      <dgm:spPr/>
    </dgm:pt>
    <dgm:pt modelId="{A60F13ED-20B1-406B-8B2B-DC4252F63695}" type="pres">
      <dgm:prSet presAssocID="{9B57C10C-30E9-4B40-9CE3-E99EDBC0719B}" presName="text_5" presStyleLbl="node1" presStyleIdx="4" presStyleCnt="7">
        <dgm:presLayoutVars>
          <dgm:bulletEnabled val="1"/>
        </dgm:presLayoutVars>
      </dgm:prSet>
      <dgm:spPr/>
    </dgm:pt>
    <dgm:pt modelId="{298091DC-8AC6-4892-BC80-D5BC154F87A5}" type="pres">
      <dgm:prSet presAssocID="{9B57C10C-30E9-4B40-9CE3-E99EDBC0719B}" presName="accent_5" presStyleCnt="0"/>
      <dgm:spPr/>
    </dgm:pt>
    <dgm:pt modelId="{1D1C56CB-61B5-4EAC-8E7C-7EB7D471B590}" type="pres">
      <dgm:prSet presAssocID="{9B57C10C-30E9-4B40-9CE3-E99EDBC0719B}" presName="accentRepeatNode" presStyleLbl="solidFgAcc1" presStyleIdx="4" presStyleCnt="7"/>
      <dgm:spPr/>
    </dgm:pt>
    <dgm:pt modelId="{B7585F1B-E89F-44A1-B6D1-0FBE66AA3C75}" type="pres">
      <dgm:prSet presAssocID="{801583CE-0065-4C82-B34E-77B2FD35D4A8}" presName="text_6" presStyleLbl="node1" presStyleIdx="5" presStyleCnt="7">
        <dgm:presLayoutVars>
          <dgm:bulletEnabled val="1"/>
        </dgm:presLayoutVars>
      </dgm:prSet>
      <dgm:spPr/>
    </dgm:pt>
    <dgm:pt modelId="{A676C938-487A-4D30-B227-C6C1CE045B22}" type="pres">
      <dgm:prSet presAssocID="{801583CE-0065-4C82-B34E-77B2FD35D4A8}" presName="accent_6" presStyleCnt="0"/>
      <dgm:spPr/>
    </dgm:pt>
    <dgm:pt modelId="{AD1B638F-3138-4681-B5CE-C41928D9705E}" type="pres">
      <dgm:prSet presAssocID="{801583CE-0065-4C82-B34E-77B2FD35D4A8}" presName="accentRepeatNode" presStyleLbl="solidFgAcc1" presStyleIdx="5" presStyleCnt="7"/>
      <dgm:spPr/>
    </dgm:pt>
    <dgm:pt modelId="{89B16139-E993-4E49-9E9F-AAF9E998DB23}" type="pres">
      <dgm:prSet presAssocID="{B5DB2A7E-0144-44BC-BF96-A88E9D9C9F39}" presName="text_7" presStyleLbl="node1" presStyleIdx="6" presStyleCnt="7">
        <dgm:presLayoutVars>
          <dgm:bulletEnabled val="1"/>
        </dgm:presLayoutVars>
      </dgm:prSet>
      <dgm:spPr/>
    </dgm:pt>
    <dgm:pt modelId="{F959F809-BFD1-4275-B971-C613B97577B5}" type="pres">
      <dgm:prSet presAssocID="{B5DB2A7E-0144-44BC-BF96-A88E9D9C9F39}" presName="accent_7" presStyleCnt="0"/>
      <dgm:spPr/>
    </dgm:pt>
    <dgm:pt modelId="{F501DE88-D183-4B17-A81D-4F33A1E3286F}" type="pres">
      <dgm:prSet presAssocID="{B5DB2A7E-0144-44BC-BF96-A88E9D9C9F39}" presName="accentRepeatNode" presStyleLbl="solidFgAcc1" presStyleIdx="6" presStyleCnt="7"/>
      <dgm:spPr/>
    </dgm:pt>
  </dgm:ptLst>
  <dgm:cxnLst>
    <dgm:cxn modelId="{9231AA1E-EBEB-45F5-97A1-621D8CFB503C}" srcId="{CF188228-7949-4F52-97C4-6112A7AE3391}" destId="{801583CE-0065-4C82-B34E-77B2FD35D4A8}" srcOrd="5" destOrd="0" parTransId="{0F1275EE-93C5-40DA-AF09-0613CED136C7}" sibTransId="{10EE7AC0-5507-4205-9E4A-008888D06E38}"/>
    <dgm:cxn modelId="{3142243A-23AF-46D8-A8FC-DAD59A5ADA2E}" type="presOf" srcId="{CF188228-7949-4F52-97C4-6112A7AE3391}" destId="{CA68205F-7961-4769-97C3-2C7BDE224309}" srcOrd="0" destOrd="0" presId="urn:microsoft.com/office/officeart/2008/layout/VerticalCurvedList"/>
    <dgm:cxn modelId="{EB780450-6211-40C7-9F6D-551F8299C28D}" type="presOf" srcId="{73C36E7A-776E-41E9-9006-1FC037C89492}" destId="{D06A4E8E-D9EB-432E-8F4B-10BB740915EA}" srcOrd="0" destOrd="0" presId="urn:microsoft.com/office/officeart/2008/layout/VerticalCurvedList"/>
    <dgm:cxn modelId="{6F1BA950-3197-4E39-84FE-9AC134763E5B}" srcId="{CF188228-7949-4F52-97C4-6112A7AE3391}" destId="{B5DB2A7E-0144-44BC-BF96-A88E9D9C9F39}" srcOrd="6" destOrd="0" parTransId="{97E7EE45-24B1-4A0D-A028-15DBC02B8F1B}" sibTransId="{0D793B83-5BDF-40C8-B604-B27321B7C67A}"/>
    <dgm:cxn modelId="{E2955356-2B14-48CF-8C65-E647400D0078}" srcId="{CF188228-7949-4F52-97C4-6112A7AE3391}" destId="{9B62D706-76FF-4833-B9FF-1C0D0848EDCC}" srcOrd="2" destOrd="0" parTransId="{6C437BCB-92DA-47DF-9504-ADC05C469093}" sibTransId="{BE613B38-B367-4975-8DDD-291E6AEE6542}"/>
    <dgm:cxn modelId="{6BEA4F61-9808-4001-B85A-CC46D199913A}" type="presOf" srcId="{CE7D810A-A75D-44BC-874C-BB1A75B52126}" destId="{3136C40E-BFB5-4FB6-8424-9D811B404918}" srcOrd="0" destOrd="0" presId="urn:microsoft.com/office/officeart/2008/layout/VerticalCurvedList"/>
    <dgm:cxn modelId="{A1C40362-FEBD-4957-98DE-43EFEFC2B0B4}" srcId="{CF188228-7949-4F52-97C4-6112A7AE3391}" destId="{CE7D810A-A75D-44BC-874C-BB1A75B52126}" srcOrd="0" destOrd="0" parTransId="{97A92103-4E33-4C6F-9C6B-D3995B708632}" sibTransId="{73C36E7A-776E-41E9-9006-1FC037C89492}"/>
    <dgm:cxn modelId="{BF6E386B-D65A-492C-AB12-EA5EDAF1801A}" type="presOf" srcId="{C806994A-C3B0-48A4-A7ED-2872B80CD363}" destId="{8CB6BD23-860A-42AA-B75B-13EDB3850264}" srcOrd="0" destOrd="0" presId="urn:microsoft.com/office/officeart/2008/layout/VerticalCurvedList"/>
    <dgm:cxn modelId="{31BE4B6D-CF93-4C80-9962-50D51C4FCAE0}" type="presOf" srcId="{9B57C10C-30E9-4B40-9CE3-E99EDBC0719B}" destId="{A60F13ED-20B1-406B-8B2B-DC4252F63695}" srcOrd="0" destOrd="0" presId="urn:microsoft.com/office/officeart/2008/layout/VerticalCurvedList"/>
    <dgm:cxn modelId="{882EB682-9CD5-49BE-8D15-01D0E4BC2506}" srcId="{CF188228-7949-4F52-97C4-6112A7AE3391}" destId="{9B57C10C-30E9-4B40-9CE3-E99EDBC0719B}" srcOrd="4" destOrd="0" parTransId="{FA0FCA23-19D0-4502-B1B9-0B9768FDED09}" sibTransId="{C6F62DA9-1872-4472-B5C5-BE55D42413F1}"/>
    <dgm:cxn modelId="{B9AB8F86-956B-42D6-83CE-F0A9ADD18CBC}" type="presOf" srcId="{9B62D706-76FF-4833-B9FF-1C0D0848EDCC}" destId="{E2F9F4F5-6A88-484F-A73B-7EFE33CB82BC}" srcOrd="0" destOrd="0" presId="urn:microsoft.com/office/officeart/2008/layout/VerticalCurvedList"/>
    <dgm:cxn modelId="{06C9438C-D67A-46BA-8B37-CAB979682511}" srcId="{CF188228-7949-4F52-97C4-6112A7AE3391}" destId="{DC7F6E57-5890-47D2-8DE0-78355F79F2EE}" srcOrd="3" destOrd="0" parTransId="{22B816A2-2BF6-4EC0-B088-F50E0FBAE77C}" sibTransId="{76D534C2-A97D-41BC-98CB-381F7C395471}"/>
    <dgm:cxn modelId="{979198AA-3443-4447-9653-C57AB7E79CF5}" type="presOf" srcId="{B5DB2A7E-0144-44BC-BF96-A88E9D9C9F39}" destId="{89B16139-E993-4E49-9E9F-AAF9E998DB23}" srcOrd="0" destOrd="0" presId="urn:microsoft.com/office/officeart/2008/layout/VerticalCurvedList"/>
    <dgm:cxn modelId="{7F1B1CB7-3D81-4588-9407-F63A368FFC09}" type="presOf" srcId="{801583CE-0065-4C82-B34E-77B2FD35D4A8}" destId="{B7585F1B-E89F-44A1-B6D1-0FBE66AA3C75}" srcOrd="0" destOrd="0" presId="urn:microsoft.com/office/officeart/2008/layout/VerticalCurvedList"/>
    <dgm:cxn modelId="{D35D5ACC-E550-4C33-AB4A-7F7B1DB8874E}" srcId="{CF188228-7949-4F52-97C4-6112A7AE3391}" destId="{C806994A-C3B0-48A4-A7ED-2872B80CD363}" srcOrd="1" destOrd="0" parTransId="{61F76711-9695-4977-BC23-A0D00CFE0BBB}" sibTransId="{4E97CD92-A21F-4CEE-9BBC-5C92BCEFD1BB}"/>
    <dgm:cxn modelId="{EEDB66FD-F882-45C5-A44B-9DCC948F5C41}" type="presOf" srcId="{DC7F6E57-5890-47D2-8DE0-78355F79F2EE}" destId="{87FA10DB-8715-436C-B6CF-4BDD9EE4211F}" srcOrd="0" destOrd="0" presId="urn:microsoft.com/office/officeart/2008/layout/VerticalCurvedList"/>
    <dgm:cxn modelId="{AA58D355-391F-4A21-93B5-2F1A08BD1C86}" type="presParOf" srcId="{CA68205F-7961-4769-97C3-2C7BDE224309}" destId="{F62C417A-3EBA-41B0-9569-AD66E23E9760}" srcOrd="0" destOrd="0" presId="urn:microsoft.com/office/officeart/2008/layout/VerticalCurvedList"/>
    <dgm:cxn modelId="{30062D25-6165-403A-9629-4ECDF55730A1}" type="presParOf" srcId="{F62C417A-3EBA-41B0-9569-AD66E23E9760}" destId="{D1190318-28D7-4763-A7B2-073D9E0F068A}" srcOrd="0" destOrd="0" presId="urn:microsoft.com/office/officeart/2008/layout/VerticalCurvedList"/>
    <dgm:cxn modelId="{9A75D9B3-447A-4DCE-B332-6D4468EA9640}" type="presParOf" srcId="{D1190318-28D7-4763-A7B2-073D9E0F068A}" destId="{6FD417D7-E8ED-4A2D-9ED2-10F5886C7CC1}" srcOrd="0" destOrd="0" presId="urn:microsoft.com/office/officeart/2008/layout/VerticalCurvedList"/>
    <dgm:cxn modelId="{689863AF-AD91-43C2-99CC-D3561C7BE7D8}" type="presParOf" srcId="{D1190318-28D7-4763-A7B2-073D9E0F068A}" destId="{D06A4E8E-D9EB-432E-8F4B-10BB740915EA}" srcOrd="1" destOrd="0" presId="urn:microsoft.com/office/officeart/2008/layout/VerticalCurvedList"/>
    <dgm:cxn modelId="{40CFC584-45D4-4D3D-B19E-A8DCAE3ADCC2}" type="presParOf" srcId="{D1190318-28D7-4763-A7B2-073D9E0F068A}" destId="{F65BA1ED-E911-4095-8FDB-B1710BDD36C4}" srcOrd="2" destOrd="0" presId="urn:microsoft.com/office/officeart/2008/layout/VerticalCurvedList"/>
    <dgm:cxn modelId="{5344B4BB-618C-4034-A289-2E3BB46EDBE4}" type="presParOf" srcId="{D1190318-28D7-4763-A7B2-073D9E0F068A}" destId="{C43FD1B0-ED2A-4E63-BC9F-3619BA5737F9}" srcOrd="3" destOrd="0" presId="urn:microsoft.com/office/officeart/2008/layout/VerticalCurvedList"/>
    <dgm:cxn modelId="{4FFD94B6-9AD3-459D-A0FE-A011150C5145}" type="presParOf" srcId="{F62C417A-3EBA-41B0-9569-AD66E23E9760}" destId="{3136C40E-BFB5-4FB6-8424-9D811B404918}" srcOrd="1" destOrd="0" presId="urn:microsoft.com/office/officeart/2008/layout/VerticalCurvedList"/>
    <dgm:cxn modelId="{06F85DFA-021A-4970-9851-BADDB1993357}" type="presParOf" srcId="{F62C417A-3EBA-41B0-9569-AD66E23E9760}" destId="{D875EFE8-5327-4CF6-90D6-2FB866190A49}" srcOrd="2" destOrd="0" presId="urn:microsoft.com/office/officeart/2008/layout/VerticalCurvedList"/>
    <dgm:cxn modelId="{89700930-EA1E-411C-9256-157007ECB5E9}" type="presParOf" srcId="{D875EFE8-5327-4CF6-90D6-2FB866190A49}" destId="{0C89BC2D-1546-4D22-A129-52CAD814EC10}" srcOrd="0" destOrd="0" presId="urn:microsoft.com/office/officeart/2008/layout/VerticalCurvedList"/>
    <dgm:cxn modelId="{F0899F4A-DFE5-44C9-85E2-9ECCFD0B16AB}" type="presParOf" srcId="{F62C417A-3EBA-41B0-9569-AD66E23E9760}" destId="{8CB6BD23-860A-42AA-B75B-13EDB3850264}" srcOrd="3" destOrd="0" presId="urn:microsoft.com/office/officeart/2008/layout/VerticalCurvedList"/>
    <dgm:cxn modelId="{0306D2AE-A20A-47D8-88C2-5AECEB1406DF}" type="presParOf" srcId="{F62C417A-3EBA-41B0-9569-AD66E23E9760}" destId="{F1E51178-2E6E-412F-AEB1-5E7093CF0A79}" srcOrd="4" destOrd="0" presId="urn:microsoft.com/office/officeart/2008/layout/VerticalCurvedList"/>
    <dgm:cxn modelId="{CBE4449E-ACEE-42AB-91D8-BDD3B1BB7A85}" type="presParOf" srcId="{F1E51178-2E6E-412F-AEB1-5E7093CF0A79}" destId="{CD865B58-95CD-44D6-8230-6B741BF7C29D}" srcOrd="0" destOrd="0" presId="urn:microsoft.com/office/officeart/2008/layout/VerticalCurvedList"/>
    <dgm:cxn modelId="{DE96C722-451B-4D21-BAA7-BAB1B9A491B5}" type="presParOf" srcId="{F62C417A-3EBA-41B0-9569-AD66E23E9760}" destId="{E2F9F4F5-6A88-484F-A73B-7EFE33CB82BC}" srcOrd="5" destOrd="0" presId="urn:microsoft.com/office/officeart/2008/layout/VerticalCurvedList"/>
    <dgm:cxn modelId="{5CE762C2-3750-4A16-AD97-3A66146BCC7E}" type="presParOf" srcId="{F62C417A-3EBA-41B0-9569-AD66E23E9760}" destId="{E2024BD2-070D-4F64-B7D2-1C7EAA4EC26C}" srcOrd="6" destOrd="0" presId="urn:microsoft.com/office/officeart/2008/layout/VerticalCurvedList"/>
    <dgm:cxn modelId="{EA28594B-D43A-42F6-88C3-716AC66F0182}" type="presParOf" srcId="{E2024BD2-070D-4F64-B7D2-1C7EAA4EC26C}" destId="{8A8A0CCF-8EA9-4AE4-9E64-C8CC972649E2}" srcOrd="0" destOrd="0" presId="urn:microsoft.com/office/officeart/2008/layout/VerticalCurvedList"/>
    <dgm:cxn modelId="{BE647D36-B48F-4E02-9798-63EDBACA9489}" type="presParOf" srcId="{F62C417A-3EBA-41B0-9569-AD66E23E9760}" destId="{87FA10DB-8715-436C-B6CF-4BDD9EE4211F}" srcOrd="7" destOrd="0" presId="urn:microsoft.com/office/officeart/2008/layout/VerticalCurvedList"/>
    <dgm:cxn modelId="{5C62EF33-481D-476F-8E1D-2CDD086E909C}" type="presParOf" srcId="{F62C417A-3EBA-41B0-9569-AD66E23E9760}" destId="{3373590C-5307-4114-8FD7-D565DA3AF769}" srcOrd="8" destOrd="0" presId="urn:microsoft.com/office/officeart/2008/layout/VerticalCurvedList"/>
    <dgm:cxn modelId="{EF5C55CF-BC68-4BA4-8C7F-D5E69893A0E8}" type="presParOf" srcId="{3373590C-5307-4114-8FD7-D565DA3AF769}" destId="{AC78E7CF-DFA0-477C-9762-0D3B738A9C7E}" srcOrd="0" destOrd="0" presId="urn:microsoft.com/office/officeart/2008/layout/VerticalCurvedList"/>
    <dgm:cxn modelId="{7F26B631-B88D-494F-A6A1-3E013A3E903A}" type="presParOf" srcId="{F62C417A-3EBA-41B0-9569-AD66E23E9760}" destId="{A60F13ED-20B1-406B-8B2B-DC4252F63695}" srcOrd="9" destOrd="0" presId="urn:microsoft.com/office/officeart/2008/layout/VerticalCurvedList"/>
    <dgm:cxn modelId="{FB20D3B6-9B17-47A7-8B31-16B26FC9A5DA}" type="presParOf" srcId="{F62C417A-3EBA-41B0-9569-AD66E23E9760}" destId="{298091DC-8AC6-4892-BC80-D5BC154F87A5}" srcOrd="10" destOrd="0" presId="urn:microsoft.com/office/officeart/2008/layout/VerticalCurvedList"/>
    <dgm:cxn modelId="{F5B281EF-29D0-4794-8F42-69B47D22B6A5}" type="presParOf" srcId="{298091DC-8AC6-4892-BC80-D5BC154F87A5}" destId="{1D1C56CB-61B5-4EAC-8E7C-7EB7D471B590}" srcOrd="0" destOrd="0" presId="urn:microsoft.com/office/officeart/2008/layout/VerticalCurvedList"/>
    <dgm:cxn modelId="{8A026CB6-0E6E-460E-A64C-8E22A9DD4B67}" type="presParOf" srcId="{F62C417A-3EBA-41B0-9569-AD66E23E9760}" destId="{B7585F1B-E89F-44A1-B6D1-0FBE66AA3C75}" srcOrd="11" destOrd="0" presId="urn:microsoft.com/office/officeart/2008/layout/VerticalCurvedList"/>
    <dgm:cxn modelId="{CA256167-8B1D-4F44-865B-9AC376A02215}" type="presParOf" srcId="{F62C417A-3EBA-41B0-9569-AD66E23E9760}" destId="{A676C938-487A-4D30-B227-C6C1CE045B22}" srcOrd="12" destOrd="0" presId="urn:microsoft.com/office/officeart/2008/layout/VerticalCurvedList"/>
    <dgm:cxn modelId="{64B83748-BB0B-40A9-95F3-ED64891381F1}" type="presParOf" srcId="{A676C938-487A-4D30-B227-C6C1CE045B22}" destId="{AD1B638F-3138-4681-B5CE-C41928D9705E}" srcOrd="0" destOrd="0" presId="urn:microsoft.com/office/officeart/2008/layout/VerticalCurvedList"/>
    <dgm:cxn modelId="{85A6EDCF-D4D2-4CEC-839C-EDD54B808308}" type="presParOf" srcId="{F62C417A-3EBA-41B0-9569-AD66E23E9760}" destId="{89B16139-E993-4E49-9E9F-AAF9E998DB23}" srcOrd="13" destOrd="0" presId="urn:microsoft.com/office/officeart/2008/layout/VerticalCurvedList"/>
    <dgm:cxn modelId="{9DC92D85-183C-4705-B623-83781585D9AD}" type="presParOf" srcId="{F62C417A-3EBA-41B0-9569-AD66E23E9760}" destId="{F959F809-BFD1-4275-B971-C613B97577B5}" srcOrd="14" destOrd="0" presId="urn:microsoft.com/office/officeart/2008/layout/VerticalCurvedList"/>
    <dgm:cxn modelId="{56F122D3-46B9-46B9-AB33-2EA6F5CBC40E}" type="presParOf" srcId="{F959F809-BFD1-4275-B971-C613B97577B5}" destId="{F501DE88-D183-4B17-A81D-4F33A1E328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B22B1B-3F74-42F9-A097-B5D28B3ECBA6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E269480-2520-45A4-9D5A-7EB29F41F841}">
      <dgm:prSet/>
      <dgm:spPr/>
      <dgm:t>
        <a:bodyPr/>
        <a:lstStyle/>
        <a:p>
          <a:r>
            <a:rPr lang="en-US" dirty="0"/>
            <a:t>Preprocess: Choose and modify the data being acted on.</a:t>
          </a:r>
        </a:p>
      </dgm:t>
    </dgm:pt>
    <dgm:pt modelId="{F660869C-0CCB-4D16-8651-781E9A60922D}" type="parTrans" cxnId="{4A033EE2-34C4-4DB4-B271-16D72AD1A6CA}">
      <dgm:prSet/>
      <dgm:spPr/>
      <dgm:t>
        <a:bodyPr/>
        <a:lstStyle/>
        <a:p>
          <a:endParaRPr lang="en-US"/>
        </a:p>
      </dgm:t>
    </dgm:pt>
    <dgm:pt modelId="{44B918B7-BDB8-4174-A8DC-B0485E194822}" type="sibTrans" cxnId="{4A033EE2-34C4-4DB4-B271-16D72AD1A6CA}">
      <dgm:prSet/>
      <dgm:spPr/>
      <dgm:t>
        <a:bodyPr/>
        <a:lstStyle/>
        <a:p>
          <a:endParaRPr lang="en-US"/>
        </a:p>
      </dgm:t>
    </dgm:pt>
    <dgm:pt modelId="{CAA36E78-E021-4FB8-A66E-E82D70C2DB11}">
      <dgm:prSet/>
      <dgm:spPr/>
      <dgm:t>
        <a:bodyPr/>
        <a:lstStyle/>
        <a:p>
          <a:r>
            <a:rPr lang="en-US"/>
            <a:t>Classify: Train and test learning schemes that classify or perform regression.</a:t>
          </a:r>
        </a:p>
      </dgm:t>
    </dgm:pt>
    <dgm:pt modelId="{28CEACA0-8280-4B72-A144-727552A43B33}" type="parTrans" cxnId="{8A44ECED-835D-4576-A707-B0D7EDC3C31B}">
      <dgm:prSet/>
      <dgm:spPr/>
      <dgm:t>
        <a:bodyPr/>
        <a:lstStyle/>
        <a:p>
          <a:endParaRPr lang="en-US"/>
        </a:p>
      </dgm:t>
    </dgm:pt>
    <dgm:pt modelId="{9A1EC785-35C5-4A30-BBB7-4B614533EF0A}" type="sibTrans" cxnId="{8A44ECED-835D-4576-A707-B0D7EDC3C31B}">
      <dgm:prSet/>
      <dgm:spPr/>
      <dgm:t>
        <a:bodyPr/>
        <a:lstStyle/>
        <a:p>
          <a:endParaRPr lang="en-US"/>
        </a:p>
      </dgm:t>
    </dgm:pt>
    <dgm:pt modelId="{3A9093EE-42DC-472F-9188-AA58A2027E6A}">
      <dgm:prSet/>
      <dgm:spPr/>
      <dgm:t>
        <a:bodyPr/>
        <a:lstStyle/>
        <a:p>
          <a:r>
            <a:rPr lang="en-US"/>
            <a:t>Cluster: Learn clusters for the data.</a:t>
          </a:r>
        </a:p>
      </dgm:t>
    </dgm:pt>
    <dgm:pt modelId="{0C5E9428-9F3A-4AD8-86B7-F484C35CDFAB}" type="parTrans" cxnId="{2A5C6FB7-00F9-4E1C-92F5-71CA68B87836}">
      <dgm:prSet/>
      <dgm:spPr/>
      <dgm:t>
        <a:bodyPr/>
        <a:lstStyle/>
        <a:p>
          <a:endParaRPr lang="en-US"/>
        </a:p>
      </dgm:t>
    </dgm:pt>
    <dgm:pt modelId="{434809F1-333B-4293-ACA3-F6447D2B8B11}" type="sibTrans" cxnId="{2A5C6FB7-00F9-4E1C-92F5-71CA68B87836}">
      <dgm:prSet/>
      <dgm:spPr/>
      <dgm:t>
        <a:bodyPr/>
        <a:lstStyle/>
        <a:p>
          <a:endParaRPr lang="en-US"/>
        </a:p>
      </dgm:t>
    </dgm:pt>
    <dgm:pt modelId="{95867AA1-F7F1-4473-BCB7-8BFA8EAA78EF}">
      <dgm:prSet/>
      <dgm:spPr/>
      <dgm:t>
        <a:bodyPr/>
        <a:lstStyle/>
        <a:p>
          <a:r>
            <a:rPr lang="en-US"/>
            <a:t>Associate: Learn association rules for the data.</a:t>
          </a:r>
        </a:p>
      </dgm:t>
    </dgm:pt>
    <dgm:pt modelId="{A15D5B31-BA1F-478E-8BDD-36F078CA1480}" type="parTrans" cxnId="{195DA570-07A7-4409-B287-E7C9C8EAA9E4}">
      <dgm:prSet/>
      <dgm:spPr/>
      <dgm:t>
        <a:bodyPr/>
        <a:lstStyle/>
        <a:p>
          <a:endParaRPr lang="en-US"/>
        </a:p>
      </dgm:t>
    </dgm:pt>
    <dgm:pt modelId="{04E86F25-688F-4AD1-8A54-0000A0F16C68}" type="sibTrans" cxnId="{195DA570-07A7-4409-B287-E7C9C8EAA9E4}">
      <dgm:prSet/>
      <dgm:spPr/>
      <dgm:t>
        <a:bodyPr/>
        <a:lstStyle/>
        <a:p>
          <a:endParaRPr lang="en-US"/>
        </a:p>
      </dgm:t>
    </dgm:pt>
    <dgm:pt modelId="{CAE7770C-A944-451D-951C-8EB5D4FCA37E}">
      <dgm:prSet/>
      <dgm:spPr/>
      <dgm:t>
        <a:bodyPr/>
        <a:lstStyle/>
        <a:p>
          <a:r>
            <a:rPr lang="en-US"/>
            <a:t>Select attributes: Select the most relevant attributes in the data.</a:t>
          </a:r>
        </a:p>
      </dgm:t>
    </dgm:pt>
    <dgm:pt modelId="{C49E457B-B04F-4497-8DEF-660E8AF48AFA}" type="parTrans" cxnId="{F07EA4BA-13D6-481A-B82E-3BC27E6C6853}">
      <dgm:prSet/>
      <dgm:spPr/>
      <dgm:t>
        <a:bodyPr/>
        <a:lstStyle/>
        <a:p>
          <a:endParaRPr lang="en-US"/>
        </a:p>
      </dgm:t>
    </dgm:pt>
    <dgm:pt modelId="{9BFDEDF9-FC1F-43BE-8D65-0E4FC326A2CC}" type="sibTrans" cxnId="{F07EA4BA-13D6-481A-B82E-3BC27E6C6853}">
      <dgm:prSet/>
      <dgm:spPr/>
      <dgm:t>
        <a:bodyPr/>
        <a:lstStyle/>
        <a:p>
          <a:endParaRPr lang="en-US"/>
        </a:p>
      </dgm:t>
    </dgm:pt>
    <dgm:pt modelId="{AD0041E3-D7CD-4C20-AE86-AA566AD61B75}">
      <dgm:prSet/>
      <dgm:spPr/>
      <dgm:t>
        <a:bodyPr/>
        <a:lstStyle/>
        <a:p>
          <a:r>
            <a:rPr lang="en-US"/>
            <a:t>Visualize: View an interactive 2D plot of the data.</a:t>
          </a:r>
        </a:p>
      </dgm:t>
    </dgm:pt>
    <dgm:pt modelId="{03BBA47F-26B9-44AE-B7D0-36D48488A602}" type="parTrans" cxnId="{1C890C8A-D74C-4034-B0BA-2186DF6B4D15}">
      <dgm:prSet/>
      <dgm:spPr/>
      <dgm:t>
        <a:bodyPr/>
        <a:lstStyle/>
        <a:p>
          <a:endParaRPr lang="en-US"/>
        </a:p>
      </dgm:t>
    </dgm:pt>
    <dgm:pt modelId="{EB45BC8B-DE70-49AB-A4B2-49A0CC3C40F5}" type="sibTrans" cxnId="{1C890C8A-D74C-4034-B0BA-2186DF6B4D15}">
      <dgm:prSet/>
      <dgm:spPr/>
      <dgm:t>
        <a:bodyPr/>
        <a:lstStyle/>
        <a:p>
          <a:endParaRPr lang="en-US"/>
        </a:p>
      </dgm:t>
    </dgm:pt>
    <dgm:pt modelId="{C24D8A5A-465C-4A01-B953-AC74358E2644}" type="pres">
      <dgm:prSet presAssocID="{41B22B1B-3F74-42F9-A097-B5D28B3ECBA6}" presName="root" presStyleCnt="0">
        <dgm:presLayoutVars>
          <dgm:dir/>
          <dgm:resizeHandles val="exact"/>
        </dgm:presLayoutVars>
      </dgm:prSet>
      <dgm:spPr/>
    </dgm:pt>
    <dgm:pt modelId="{2E2CF7F4-754C-494F-BC07-05A64CCBF8E8}" type="pres">
      <dgm:prSet presAssocID="{6E269480-2520-45A4-9D5A-7EB29F41F841}" presName="compNode" presStyleCnt="0"/>
      <dgm:spPr/>
    </dgm:pt>
    <dgm:pt modelId="{40C5C77F-9E64-47B5-85E5-BFC24076114A}" type="pres">
      <dgm:prSet presAssocID="{6E269480-2520-45A4-9D5A-7EB29F41F841}" presName="bgRect" presStyleLbl="bgShp" presStyleIdx="0" presStyleCnt="6"/>
      <dgm:spPr/>
    </dgm:pt>
    <dgm:pt modelId="{BE2C229F-3928-4298-8EDD-1ADDA50E9DC7}" type="pres">
      <dgm:prSet presAssocID="{6E269480-2520-45A4-9D5A-7EB29F41F84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449040-A537-45C9-8C25-DC2A51B469B5}" type="pres">
      <dgm:prSet presAssocID="{6E269480-2520-45A4-9D5A-7EB29F41F841}" presName="spaceRect" presStyleCnt="0"/>
      <dgm:spPr/>
    </dgm:pt>
    <dgm:pt modelId="{615C67D6-53E1-4E3A-8C7C-3887EC3B00ED}" type="pres">
      <dgm:prSet presAssocID="{6E269480-2520-45A4-9D5A-7EB29F41F841}" presName="parTx" presStyleLbl="revTx" presStyleIdx="0" presStyleCnt="6">
        <dgm:presLayoutVars>
          <dgm:chMax val="0"/>
          <dgm:chPref val="0"/>
        </dgm:presLayoutVars>
      </dgm:prSet>
      <dgm:spPr/>
    </dgm:pt>
    <dgm:pt modelId="{DE8486EC-40CE-4DC6-B9A1-5D87EBC71A32}" type="pres">
      <dgm:prSet presAssocID="{44B918B7-BDB8-4174-A8DC-B0485E194822}" presName="sibTrans" presStyleCnt="0"/>
      <dgm:spPr/>
    </dgm:pt>
    <dgm:pt modelId="{A21AC5A7-4015-41AF-B914-6FE6BF40D4E8}" type="pres">
      <dgm:prSet presAssocID="{CAA36E78-E021-4FB8-A66E-E82D70C2DB11}" presName="compNode" presStyleCnt="0"/>
      <dgm:spPr/>
    </dgm:pt>
    <dgm:pt modelId="{6E9D1934-C4F0-48BA-AA2A-707AE0438FB3}" type="pres">
      <dgm:prSet presAssocID="{CAA36E78-E021-4FB8-A66E-E82D70C2DB11}" presName="bgRect" presStyleLbl="bgShp" presStyleIdx="1" presStyleCnt="6"/>
      <dgm:spPr/>
    </dgm:pt>
    <dgm:pt modelId="{53E9EC7E-41BF-43E2-82EB-330C12FEEB42}" type="pres">
      <dgm:prSet presAssocID="{CAA36E78-E021-4FB8-A66E-E82D70C2DB1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4F604D0-C2B0-4258-B35E-EC8D147EE93E}" type="pres">
      <dgm:prSet presAssocID="{CAA36E78-E021-4FB8-A66E-E82D70C2DB11}" presName="spaceRect" presStyleCnt="0"/>
      <dgm:spPr/>
    </dgm:pt>
    <dgm:pt modelId="{3393E7EB-5172-4DE9-8281-3461FA928329}" type="pres">
      <dgm:prSet presAssocID="{CAA36E78-E021-4FB8-A66E-E82D70C2DB11}" presName="parTx" presStyleLbl="revTx" presStyleIdx="1" presStyleCnt="6">
        <dgm:presLayoutVars>
          <dgm:chMax val="0"/>
          <dgm:chPref val="0"/>
        </dgm:presLayoutVars>
      </dgm:prSet>
      <dgm:spPr/>
    </dgm:pt>
    <dgm:pt modelId="{35D1FE52-3E3B-4DD8-A9BC-C7DED10981B3}" type="pres">
      <dgm:prSet presAssocID="{9A1EC785-35C5-4A30-BBB7-4B614533EF0A}" presName="sibTrans" presStyleCnt="0"/>
      <dgm:spPr/>
    </dgm:pt>
    <dgm:pt modelId="{FA89CC15-01C4-482A-8B2D-2978C999477B}" type="pres">
      <dgm:prSet presAssocID="{3A9093EE-42DC-472F-9188-AA58A2027E6A}" presName="compNode" presStyleCnt="0"/>
      <dgm:spPr/>
    </dgm:pt>
    <dgm:pt modelId="{5FC8C7F4-38F2-4B80-BFD2-52C45016A95E}" type="pres">
      <dgm:prSet presAssocID="{3A9093EE-42DC-472F-9188-AA58A2027E6A}" presName="bgRect" presStyleLbl="bgShp" presStyleIdx="2" presStyleCnt="6"/>
      <dgm:spPr/>
    </dgm:pt>
    <dgm:pt modelId="{98679B2D-3267-483E-A5C5-6234BA5490FA}" type="pres">
      <dgm:prSet presAssocID="{3A9093EE-42DC-472F-9188-AA58A2027E6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3B16123-B43A-4F04-AB57-48776B4CBB3B}" type="pres">
      <dgm:prSet presAssocID="{3A9093EE-42DC-472F-9188-AA58A2027E6A}" presName="spaceRect" presStyleCnt="0"/>
      <dgm:spPr/>
    </dgm:pt>
    <dgm:pt modelId="{D36982F6-5DD2-442B-95CE-7A32B90A6940}" type="pres">
      <dgm:prSet presAssocID="{3A9093EE-42DC-472F-9188-AA58A2027E6A}" presName="parTx" presStyleLbl="revTx" presStyleIdx="2" presStyleCnt="6">
        <dgm:presLayoutVars>
          <dgm:chMax val="0"/>
          <dgm:chPref val="0"/>
        </dgm:presLayoutVars>
      </dgm:prSet>
      <dgm:spPr/>
    </dgm:pt>
    <dgm:pt modelId="{A6AB68F0-A827-44FB-B4AA-DFB736EB481A}" type="pres">
      <dgm:prSet presAssocID="{434809F1-333B-4293-ACA3-F6447D2B8B11}" presName="sibTrans" presStyleCnt="0"/>
      <dgm:spPr/>
    </dgm:pt>
    <dgm:pt modelId="{C9A80062-DB21-4ED2-BEDF-B045C5B9A546}" type="pres">
      <dgm:prSet presAssocID="{95867AA1-F7F1-4473-BCB7-8BFA8EAA78EF}" presName="compNode" presStyleCnt="0"/>
      <dgm:spPr/>
    </dgm:pt>
    <dgm:pt modelId="{C5FEBDB5-FA14-426C-948F-4545835937E6}" type="pres">
      <dgm:prSet presAssocID="{95867AA1-F7F1-4473-BCB7-8BFA8EAA78EF}" presName="bgRect" presStyleLbl="bgShp" presStyleIdx="3" presStyleCnt="6"/>
      <dgm:spPr/>
    </dgm:pt>
    <dgm:pt modelId="{1A39C12D-1139-4B2E-9D08-00D81C523BFD}" type="pres">
      <dgm:prSet presAssocID="{95867AA1-F7F1-4473-BCB7-8BFA8EAA78E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1079F79-6EC3-4448-AD83-811F24B72B25}" type="pres">
      <dgm:prSet presAssocID="{95867AA1-F7F1-4473-BCB7-8BFA8EAA78EF}" presName="spaceRect" presStyleCnt="0"/>
      <dgm:spPr/>
    </dgm:pt>
    <dgm:pt modelId="{EBBBFD1A-1785-49DF-86C7-635E03818A78}" type="pres">
      <dgm:prSet presAssocID="{95867AA1-F7F1-4473-BCB7-8BFA8EAA78EF}" presName="parTx" presStyleLbl="revTx" presStyleIdx="3" presStyleCnt="6">
        <dgm:presLayoutVars>
          <dgm:chMax val="0"/>
          <dgm:chPref val="0"/>
        </dgm:presLayoutVars>
      </dgm:prSet>
      <dgm:spPr/>
    </dgm:pt>
    <dgm:pt modelId="{5F57DDBF-F908-4003-97EC-8FCA89207114}" type="pres">
      <dgm:prSet presAssocID="{04E86F25-688F-4AD1-8A54-0000A0F16C68}" presName="sibTrans" presStyleCnt="0"/>
      <dgm:spPr/>
    </dgm:pt>
    <dgm:pt modelId="{5372B030-E187-4C58-ACF4-4BE67C28141D}" type="pres">
      <dgm:prSet presAssocID="{CAE7770C-A944-451D-951C-8EB5D4FCA37E}" presName="compNode" presStyleCnt="0"/>
      <dgm:spPr/>
    </dgm:pt>
    <dgm:pt modelId="{B3FC2E16-AFD8-45D1-877E-E00F802F012E}" type="pres">
      <dgm:prSet presAssocID="{CAE7770C-A944-451D-951C-8EB5D4FCA37E}" presName="bgRect" presStyleLbl="bgShp" presStyleIdx="4" presStyleCnt="6"/>
      <dgm:spPr/>
    </dgm:pt>
    <dgm:pt modelId="{E02E4548-7D14-4097-B35D-7DE9CFD9FBDC}" type="pres">
      <dgm:prSet presAssocID="{CAE7770C-A944-451D-951C-8EB5D4FCA37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8280744C-8E69-4B22-ACD9-688C378000C5}" type="pres">
      <dgm:prSet presAssocID="{CAE7770C-A944-451D-951C-8EB5D4FCA37E}" presName="spaceRect" presStyleCnt="0"/>
      <dgm:spPr/>
    </dgm:pt>
    <dgm:pt modelId="{68DBAC58-BA7D-4868-959F-907A0622B9FF}" type="pres">
      <dgm:prSet presAssocID="{CAE7770C-A944-451D-951C-8EB5D4FCA37E}" presName="parTx" presStyleLbl="revTx" presStyleIdx="4" presStyleCnt="6">
        <dgm:presLayoutVars>
          <dgm:chMax val="0"/>
          <dgm:chPref val="0"/>
        </dgm:presLayoutVars>
      </dgm:prSet>
      <dgm:spPr/>
    </dgm:pt>
    <dgm:pt modelId="{A8527C0B-DD30-4CF8-8E81-3582D0755297}" type="pres">
      <dgm:prSet presAssocID="{9BFDEDF9-FC1F-43BE-8D65-0E4FC326A2CC}" presName="sibTrans" presStyleCnt="0"/>
      <dgm:spPr/>
    </dgm:pt>
    <dgm:pt modelId="{246B26AE-CAE4-44FB-BBA9-6208B4E22BEA}" type="pres">
      <dgm:prSet presAssocID="{AD0041E3-D7CD-4C20-AE86-AA566AD61B75}" presName="compNode" presStyleCnt="0"/>
      <dgm:spPr/>
    </dgm:pt>
    <dgm:pt modelId="{140DA06B-1577-4F34-B3A2-38DF1A34FE24}" type="pres">
      <dgm:prSet presAssocID="{AD0041E3-D7CD-4C20-AE86-AA566AD61B75}" presName="bgRect" presStyleLbl="bgShp" presStyleIdx="5" presStyleCnt="6"/>
      <dgm:spPr/>
    </dgm:pt>
    <dgm:pt modelId="{EF18CF18-0688-49D3-BD04-8A202BD78989}" type="pres">
      <dgm:prSet presAssocID="{AD0041E3-D7CD-4C20-AE86-AA566AD61B7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2EC67E01-DF34-4F99-8FD3-015285713A04}" type="pres">
      <dgm:prSet presAssocID="{AD0041E3-D7CD-4C20-AE86-AA566AD61B75}" presName="spaceRect" presStyleCnt="0"/>
      <dgm:spPr/>
    </dgm:pt>
    <dgm:pt modelId="{FE2622A9-3A39-4F4F-8C6D-166D533CDEBB}" type="pres">
      <dgm:prSet presAssocID="{AD0041E3-D7CD-4C20-AE86-AA566AD61B7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053491E-CAE3-45A3-B9B8-D8316BF0CD28}" type="presOf" srcId="{6E269480-2520-45A4-9D5A-7EB29F41F841}" destId="{615C67D6-53E1-4E3A-8C7C-3887EC3B00ED}" srcOrd="0" destOrd="0" presId="urn:microsoft.com/office/officeart/2018/2/layout/IconVerticalSolidList"/>
    <dgm:cxn modelId="{67028A34-4577-4C04-BD8E-90C1CAFB9CA8}" type="presOf" srcId="{CAA36E78-E021-4FB8-A66E-E82D70C2DB11}" destId="{3393E7EB-5172-4DE9-8281-3461FA928329}" srcOrd="0" destOrd="0" presId="urn:microsoft.com/office/officeart/2018/2/layout/IconVerticalSolidList"/>
    <dgm:cxn modelId="{CDCC563B-2119-420C-A5C2-E4967B57F8B5}" type="presOf" srcId="{AD0041E3-D7CD-4C20-AE86-AA566AD61B75}" destId="{FE2622A9-3A39-4F4F-8C6D-166D533CDEBB}" srcOrd="0" destOrd="0" presId="urn:microsoft.com/office/officeart/2018/2/layout/IconVerticalSolidList"/>
    <dgm:cxn modelId="{195DA570-07A7-4409-B287-E7C9C8EAA9E4}" srcId="{41B22B1B-3F74-42F9-A097-B5D28B3ECBA6}" destId="{95867AA1-F7F1-4473-BCB7-8BFA8EAA78EF}" srcOrd="3" destOrd="0" parTransId="{A15D5B31-BA1F-478E-8BDD-36F078CA1480}" sibTransId="{04E86F25-688F-4AD1-8A54-0000A0F16C68}"/>
    <dgm:cxn modelId="{1C890C8A-D74C-4034-B0BA-2186DF6B4D15}" srcId="{41B22B1B-3F74-42F9-A097-B5D28B3ECBA6}" destId="{AD0041E3-D7CD-4C20-AE86-AA566AD61B75}" srcOrd="5" destOrd="0" parTransId="{03BBA47F-26B9-44AE-B7D0-36D48488A602}" sibTransId="{EB45BC8B-DE70-49AB-A4B2-49A0CC3C40F5}"/>
    <dgm:cxn modelId="{C4099F9A-A665-4ED7-A000-3CBC59D8E20A}" type="presOf" srcId="{41B22B1B-3F74-42F9-A097-B5D28B3ECBA6}" destId="{C24D8A5A-465C-4A01-B953-AC74358E2644}" srcOrd="0" destOrd="0" presId="urn:microsoft.com/office/officeart/2018/2/layout/IconVerticalSolidList"/>
    <dgm:cxn modelId="{2A5C6FB7-00F9-4E1C-92F5-71CA68B87836}" srcId="{41B22B1B-3F74-42F9-A097-B5D28B3ECBA6}" destId="{3A9093EE-42DC-472F-9188-AA58A2027E6A}" srcOrd="2" destOrd="0" parTransId="{0C5E9428-9F3A-4AD8-86B7-F484C35CDFAB}" sibTransId="{434809F1-333B-4293-ACA3-F6447D2B8B11}"/>
    <dgm:cxn modelId="{F07EA4BA-13D6-481A-B82E-3BC27E6C6853}" srcId="{41B22B1B-3F74-42F9-A097-B5D28B3ECBA6}" destId="{CAE7770C-A944-451D-951C-8EB5D4FCA37E}" srcOrd="4" destOrd="0" parTransId="{C49E457B-B04F-4497-8DEF-660E8AF48AFA}" sibTransId="{9BFDEDF9-FC1F-43BE-8D65-0E4FC326A2CC}"/>
    <dgm:cxn modelId="{328B63C4-EEFD-430D-9F82-97ACADE1079C}" type="presOf" srcId="{3A9093EE-42DC-472F-9188-AA58A2027E6A}" destId="{D36982F6-5DD2-442B-95CE-7A32B90A6940}" srcOrd="0" destOrd="0" presId="urn:microsoft.com/office/officeart/2018/2/layout/IconVerticalSolidList"/>
    <dgm:cxn modelId="{4A033EE2-34C4-4DB4-B271-16D72AD1A6CA}" srcId="{41B22B1B-3F74-42F9-A097-B5D28B3ECBA6}" destId="{6E269480-2520-45A4-9D5A-7EB29F41F841}" srcOrd="0" destOrd="0" parTransId="{F660869C-0CCB-4D16-8651-781E9A60922D}" sibTransId="{44B918B7-BDB8-4174-A8DC-B0485E194822}"/>
    <dgm:cxn modelId="{A45493E7-FD41-4CBB-9896-7A1BF981B853}" type="presOf" srcId="{95867AA1-F7F1-4473-BCB7-8BFA8EAA78EF}" destId="{EBBBFD1A-1785-49DF-86C7-635E03818A78}" srcOrd="0" destOrd="0" presId="urn:microsoft.com/office/officeart/2018/2/layout/IconVerticalSolidList"/>
    <dgm:cxn modelId="{8A44ECED-835D-4576-A707-B0D7EDC3C31B}" srcId="{41B22B1B-3F74-42F9-A097-B5D28B3ECBA6}" destId="{CAA36E78-E021-4FB8-A66E-E82D70C2DB11}" srcOrd="1" destOrd="0" parTransId="{28CEACA0-8280-4B72-A144-727552A43B33}" sibTransId="{9A1EC785-35C5-4A30-BBB7-4B614533EF0A}"/>
    <dgm:cxn modelId="{62CE81EE-69D2-4144-BA3A-AAA8FDEA28B8}" type="presOf" srcId="{CAE7770C-A944-451D-951C-8EB5D4FCA37E}" destId="{68DBAC58-BA7D-4868-959F-907A0622B9FF}" srcOrd="0" destOrd="0" presId="urn:microsoft.com/office/officeart/2018/2/layout/IconVerticalSolidList"/>
    <dgm:cxn modelId="{C0DB3570-1B0C-4A5D-8088-5CF5FEC2F938}" type="presParOf" srcId="{C24D8A5A-465C-4A01-B953-AC74358E2644}" destId="{2E2CF7F4-754C-494F-BC07-05A64CCBF8E8}" srcOrd="0" destOrd="0" presId="urn:microsoft.com/office/officeart/2018/2/layout/IconVerticalSolidList"/>
    <dgm:cxn modelId="{F8D93F7C-1145-40C1-8DE7-8B3A2B78B3AB}" type="presParOf" srcId="{2E2CF7F4-754C-494F-BC07-05A64CCBF8E8}" destId="{40C5C77F-9E64-47B5-85E5-BFC24076114A}" srcOrd="0" destOrd="0" presId="urn:microsoft.com/office/officeart/2018/2/layout/IconVerticalSolidList"/>
    <dgm:cxn modelId="{E7B3D0A3-A98A-4AC0-817A-897BF56608B6}" type="presParOf" srcId="{2E2CF7F4-754C-494F-BC07-05A64CCBF8E8}" destId="{BE2C229F-3928-4298-8EDD-1ADDA50E9DC7}" srcOrd="1" destOrd="0" presId="urn:microsoft.com/office/officeart/2018/2/layout/IconVerticalSolidList"/>
    <dgm:cxn modelId="{3E62B916-7795-4A59-8675-893EF6784BEA}" type="presParOf" srcId="{2E2CF7F4-754C-494F-BC07-05A64CCBF8E8}" destId="{3E449040-A537-45C9-8C25-DC2A51B469B5}" srcOrd="2" destOrd="0" presId="urn:microsoft.com/office/officeart/2018/2/layout/IconVerticalSolidList"/>
    <dgm:cxn modelId="{948C2366-CB92-4641-8548-4EC316E5031C}" type="presParOf" srcId="{2E2CF7F4-754C-494F-BC07-05A64CCBF8E8}" destId="{615C67D6-53E1-4E3A-8C7C-3887EC3B00ED}" srcOrd="3" destOrd="0" presId="urn:microsoft.com/office/officeart/2018/2/layout/IconVerticalSolidList"/>
    <dgm:cxn modelId="{8B7A9334-C111-430D-9692-3C44CB084CA9}" type="presParOf" srcId="{C24D8A5A-465C-4A01-B953-AC74358E2644}" destId="{DE8486EC-40CE-4DC6-B9A1-5D87EBC71A32}" srcOrd="1" destOrd="0" presId="urn:microsoft.com/office/officeart/2018/2/layout/IconVerticalSolidList"/>
    <dgm:cxn modelId="{31F43AC3-7A24-4749-87BE-C3497253D4EA}" type="presParOf" srcId="{C24D8A5A-465C-4A01-B953-AC74358E2644}" destId="{A21AC5A7-4015-41AF-B914-6FE6BF40D4E8}" srcOrd="2" destOrd="0" presId="urn:microsoft.com/office/officeart/2018/2/layout/IconVerticalSolidList"/>
    <dgm:cxn modelId="{5BA16CAD-C38E-41BC-AC76-5687E407B713}" type="presParOf" srcId="{A21AC5A7-4015-41AF-B914-6FE6BF40D4E8}" destId="{6E9D1934-C4F0-48BA-AA2A-707AE0438FB3}" srcOrd="0" destOrd="0" presId="urn:microsoft.com/office/officeart/2018/2/layout/IconVerticalSolidList"/>
    <dgm:cxn modelId="{C0153776-DA1E-4A91-B4EF-A409C515FEF2}" type="presParOf" srcId="{A21AC5A7-4015-41AF-B914-6FE6BF40D4E8}" destId="{53E9EC7E-41BF-43E2-82EB-330C12FEEB42}" srcOrd="1" destOrd="0" presId="urn:microsoft.com/office/officeart/2018/2/layout/IconVerticalSolidList"/>
    <dgm:cxn modelId="{18C8C994-4B00-4551-8A23-DEDA85FA5773}" type="presParOf" srcId="{A21AC5A7-4015-41AF-B914-6FE6BF40D4E8}" destId="{54F604D0-C2B0-4258-B35E-EC8D147EE93E}" srcOrd="2" destOrd="0" presId="urn:microsoft.com/office/officeart/2018/2/layout/IconVerticalSolidList"/>
    <dgm:cxn modelId="{E5A55442-83C2-4728-9EDD-ABF6A78FB259}" type="presParOf" srcId="{A21AC5A7-4015-41AF-B914-6FE6BF40D4E8}" destId="{3393E7EB-5172-4DE9-8281-3461FA928329}" srcOrd="3" destOrd="0" presId="urn:microsoft.com/office/officeart/2018/2/layout/IconVerticalSolidList"/>
    <dgm:cxn modelId="{5C555CD8-85A3-4807-A46B-3633CC5E5730}" type="presParOf" srcId="{C24D8A5A-465C-4A01-B953-AC74358E2644}" destId="{35D1FE52-3E3B-4DD8-A9BC-C7DED10981B3}" srcOrd="3" destOrd="0" presId="urn:microsoft.com/office/officeart/2018/2/layout/IconVerticalSolidList"/>
    <dgm:cxn modelId="{C9D422CA-A50E-42AA-AED3-8141390DE53B}" type="presParOf" srcId="{C24D8A5A-465C-4A01-B953-AC74358E2644}" destId="{FA89CC15-01C4-482A-8B2D-2978C999477B}" srcOrd="4" destOrd="0" presId="urn:microsoft.com/office/officeart/2018/2/layout/IconVerticalSolidList"/>
    <dgm:cxn modelId="{A486D799-3A6C-4EC5-826B-E67E700CEC38}" type="presParOf" srcId="{FA89CC15-01C4-482A-8B2D-2978C999477B}" destId="{5FC8C7F4-38F2-4B80-BFD2-52C45016A95E}" srcOrd="0" destOrd="0" presId="urn:microsoft.com/office/officeart/2018/2/layout/IconVerticalSolidList"/>
    <dgm:cxn modelId="{8CBB91A7-E414-46A1-9867-D3C64C0FD70B}" type="presParOf" srcId="{FA89CC15-01C4-482A-8B2D-2978C999477B}" destId="{98679B2D-3267-483E-A5C5-6234BA5490FA}" srcOrd="1" destOrd="0" presId="urn:microsoft.com/office/officeart/2018/2/layout/IconVerticalSolidList"/>
    <dgm:cxn modelId="{35D9C772-AFA7-4F6E-A7C5-AD92209F5FD6}" type="presParOf" srcId="{FA89CC15-01C4-482A-8B2D-2978C999477B}" destId="{43B16123-B43A-4F04-AB57-48776B4CBB3B}" srcOrd="2" destOrd="0" presId="urn:microsoft.com/office/officeart/2018/2/layout/IconVerticalSolidList"/>
    <dgm:cxn modelId="{2A6AEC0A-6319-45CA-BD79-87F156123908}" type="presParOf" srcId="{FA89CC15-01C4-482A-8B2D-2978C999477B}" destId="{D36982F6-5DD2-442B-95CE-7A32B90A6940}" srcOrd="3" destOrd="0" presId="urn:microsoft.com/office/officeart/2018/2/layout/IconVerticalSolidList"/>
    <dgm:cxn modelId="{F3583D99-9F47-4AC7-AAFC-F7F2A8575874}" type="presParOf" srcId="{C24D8A5A-465C-4A01-B953-AC74358E2644}" destId="{A6AB68F0-A827-44FB-B4AA-DFB736EB481A}" srcOrd="5" destOrd="0" presId="urn:microsoft.com/office/officeart/2018/2/layout/IconVerticalSolidList"/>
    <dgm:cxn modelId="{E4660E87-FF8A-4545-9904-023F24EFA6B8}" type="presParOf" srcId="{C24D8A5A-465C-4A01-B953-AC74358E2644}" destId="{C9A80062-DB21-4ED2-BEDF-B045C5B9A546}" srcOrd="6" destOrd="0" presId="urn:microsoft.com/office/officeart/2018/2/layout/IconVerticalSolidList"/>
    <dgm:cxn modelId="{F011AC0C-48A8-430C-9DAD-3EB9D85618A3}" type="presParOf" srcId="{C9A80062-DB21-4ED2-BEDF-B045C5B9A546}" destId="{C5FEBDB5-FA14-426C-948F-4545835937E6}" srcOrd="0" destOrd="0" presId="urn:microsoft.com/office/officeart/2018/2/layout/IconVerticalSolidList"/>
    <dgm:cxn modelId="{DFC064C9-FD07-48AB-9316-B5B0AAC13B85}" type="presParOf" srcId="{C9A80062-DB21-4ED2-BEDF-B045C5B9A546}" destId="{1A39C12D-1139-4B2E-9D08-00D81C523BFD}" srcOrd="1" destOrd="0" presId="urn:microsoft.com/office/officeart/2018/2/layout/IconVerticalSolidList"/>
    <dgm:cxn modelId="{D01FF003-8729-4F36-A11F-1C2B6B2C2778}" type="presParOf" srcId="{C9A80062-DB21-4ED2-BEDF-B045C5B9A546}" destId="{01079F79-6EC3-4448-AD83-811F24B72B25}" srcOrd="2" destOrd="0" presId="urn:microsoft.com/office/officeart/2018/2/layout/IconVerticalSolidList"/>
    <dgm:cxn modelId="{3DE6938F-F4D4-4A7E-B27E-67A29CB3BD43}" type="presParOf" srcId="{C9A80062-DB21-4ED2-BEDF-B045C5B9A546}" destId="{EBBBFD1A-1785-49DF-86C7-635E03818A78}" srcOrd="3" destOrd="0" presId="urn:microsoft.com/office/officeart/2018/2/layout/IconVerticalSolidList"/>
    <dgm:cxn modelId="{95EF3E9F-58E4-48D2-97A8-C7D48BD963CE}" type="presParOf" srcId="{C24D8A5A-465C-4A01-B953-AC74358E2644}" destId="{5F57DDBF-F908-4003-97EC-8FCA89207114}" srcOrd="7" destOrd="0" presId="urn:microsoft.com/office/officeart/2018/2/layout/IconVerticalSolidList"/>
    <dgm:cxn modelId="{AC9AFE38-A60A-4332-9F70-52C537DF4AEC}" type="presParOf" srcId="{C24D8A5A-465C-4A01-B953-AC74358E2644}" destId="{5372B030-E187-4C58-ACF4-4BE67C28141D}" srcOrd="8" destOrd="0" presId="urn:microsoft.com/office/officeart/2018/2/layout/IconVerticalSolidList"/>
    <dgm:cxn modelId="{F97B29FB-43D1-40F8-9537-CB76B21CD5A8}" type="presParOf" srcId="{5372B030-E187-4C58-ACF4-4BE67C28141D}" destId="{B3FC2E16-AFD8-45D1-877E-E00F802F012E}" srcOrd="0" destOrd="0" presId="urn:microsoft.com/office/officeart/2018/2/layout/IconVerticalSolidList"/>
    <dgm:cxn modelId="{DF79BFD9-AAEA-44DC-9973-3287D4423E6C}" type="presParOf" srcId="{5372B030-E187-4C58-ACF4-4BE67C28141D}" destId="{E02E4548-7D14-4097-B35D-7DE9CFD9FBDC}" srcOrd="1" destOrd="0" presId="urn:microsoft.com/office/officeart/2018/2/layout/IconVerticalSolidList"/>
    <dgm:cxn modelId="{8A5DE1FD-1BC8-404C-AB9C-FD79A30D833A}" type="presParOf" srcId="{5372B030-E187-4C58-ACF4-4BE67C28141D}" destId="{8280744C-8E69-4B22-ACD9-688C378000C5}" srcOrd="2" destOrd="0" presId="urn:microsoft.com/office/officeart/2018/2/layout/IconVerticalSolidList"/>
    <dgm:cxn modelId="{B994ACA5-CCA0-40C0-9E67-788BF9FA0033}" type="presParOf" srcId="{5372B030-E187-4C58-ACF4-4BE67C28141D}" destId="{68DBAC58-BA7D-4868-959F-907A0622B9FF}" srcOrd="3" destOrd="0" presId="urn:microsoft.com/office/officeart/2018/2/layout/IconVerticalSolidList"/>
    <dgm:cxn modelId="{B22588E7-CF97-422B-A5E4-17A0E1DE5358}" type="presParOf" srcId="{C24D8A5A-465C-4A01-B953-AC74358E2644}" destId="{A8527C0B-DD30-4CF8-8E81-3582D0755297}" srcOrd="9" destOrd="0" presId="urn:microsoft.com/office/officeart/2018/2/layout/IconVerticalSolidList"/>
    <dgm:cxn modelId="{892D3E28-4D4E-4A6F-A7F1-E8232F9506FF}" type="presParOf" srcId="{C24D8A5A-465C-4A01-B953-AC74358E2644}" destId="{246B26AE-CAE4-44FB-BBA9-6208B4E22BEA}" srcOrd="10" destOrd="0" presId="urn:microsoft.com/office/officeart/2018/2/layout/IconVerticalSolidList"/>
    <dgm:cxn modelId="{57C5B573-AA98-4384-B372-C59F638973EC}" type="presParOf" srcId="{246B26AE-CAE4-44FB-BBA9-6208B4E22BEA}" destId="{140DA06B-1577-4F34-B3A2-38DF1A34FE24}" srcOrd="0" destOrd="0" presId="urn:microsoft.com/office/officeart/2018/2/layout/IconVerticalSolidList"/>
    <dgm:cxn modelId="{8F5D9E33-BAF2-4CBA-99AB-5728563B79DD}" type="presParOf" srcId="{246B26AE-CAE4-44FB-BBA9-6208B4E22BEA}" destId="{EF18CF18-0688-49D3-BD04-8A202BD78989}" srcOrd="1" destOrd="0" presId="urn:microsoft.com/office/officeart/2018/2/layout/IconVerticalSolidList"/>
    <dgm:cxn modelId="{53A15C91-C366-4D6F-B5D6-630AF9CA9FB1}" type="presParOf" srcId="{246B26AE-CAE4-44FB-BBA9-6208B4E22BEA}" destId="{2EC67E01-DF34-4F99-8FD3-015285713A04}" srcOrd="2" destOrd="0" presId="urn:microsoft.com/office/officeart/2018/2/layout/IconVerticalSolidList"/>
    <dgm:cxn modelId="{024D75ED-2D76-4F58-82AF-801F2BE68AAD}" type="presParOf" srcId="{246B26AE-CAE4-44FB-BBA9-6208B4E22BEA}" destId="{FE2622A9-3A39-4F4F-8C6D-166D533CDE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0A1B77-D30D-9746-AA55-9D836705180D}" type="doc">
      <dgm:prSet loTypeId="urn:microsoft.com/office/officeart/2005/8/layout/arrow1" loCatId="list" qsTypeId="urn:microsoft.com/office/officeart/2005/8/quickstyle/simple1" qsCatId="simple" csTypeId="urn:microsoft.com/office/officeart/2005/8/colors/accent5_2" csCatId="accent5" phldr="1"/>
      <dgm:spPr/>
    </dgm:pt>
    <dgm:pt modelId="{E3F8EEDD-48E2-B14A-A922-4FA35E9B41A1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General properties</a:t>
          </a:r>
        </a:p>
      </dgm:t>
    </dgm:pt>
    <dgm:pt modelId="{89CFB194-1328-2342-A62C-B919535BD64A}" type="parTrans" cxnId="{AA7BE249-0CF4-1A40-89F8-E494E70D1D75}">
      <dgm:prSet/>
      <dgm:spPr/>
      <dgm:t>
        <a:bodyPr/>
        <a:lstStyle/>
        <a:p>
          <a:endParaRPr lang="en-US"/>
        </a:p>
      </dgm:t>
    </dgm:pt>
    <dgm:pt modelId="{FB33004C-2566-714E-8D11-5CD72E888789}" type="sibTrans" cxnId="{AA7BE249-0CF4-1A40-89F8-E494E70D1D75}">
      <dgm:prSet/>
      <dgm:spPr/>
      <dgm:t>
        <a:bodyPr/>
        <a:lstStyle/>
        <a:p>
          <a:endParaRPr lang="en-US"/>
        </a:p>
      </dgm:t>
    </dgm:pt>
    <dgm:pt modelId="{28812972-2335-9744-AD36-8DCB8CC15F4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Specific properties</a:t>
          </a:r>
        </a:p>
      </dgm:t>
    </dgm:pt>
    <dgm:pt modelId="{5AE5601A-6C13-FF47-8B7D-8BB506C97DA8}" type="parTrans" cxnId="{EF33889D-4E13-EC48-ABA6-0190788E4827}">
      <dgm:prSet/>
      <dgm:spPr/>
      <dgm:t>
        <a:bodyPr/>
        <a:lstStyle/>
        <a:p>
          <a:endParaRPr lang="en-US"/>
        </a:p>
      </dgm:t>
    </dgm:pt>
    <dgm:pt modelId="{A518D245-4BBD-C644-93B6-A625FD498B7D}" type="sibTrans" cxnId="{EF33889D-4E13-EC48-ABA6-0190788E4827}">
      <dgm:prSet/>
      <dgm:spPr/>
      <dgm:t>
        <a:bodyPr/>
        <a:lstStyle/>
        <a:p>
          <a:endParaRPr lang="en-US"/>
        </a:p>
      </dgm:t>
    </dgm:pt>
    <dgm:pt modelId="{ACDF0F7A-CD70-EE4A-9E50-460978D74FE5}" type="pres">
      <dgm:prSet presAssocID="{A10A1B77-D30D-9746-AA55-9D836705180D}" presName="cycle" presStyleCnt="0">
        <dgm:presLayoutVars>
          <dgm:dir/>
          <dgm:resizeHandles val="exact"/>
        </dgm:presLayoutVars>
      </dgm:prSet>
      <dgm:spPr/>
    </dgm:pt>
    <dgm:pt modelId="{3E0EB445-5672-964E-AEEF-DB7BD9286917}" type="pres">
      <dgm:prSet presAssocID="{E3F8EEDD-48E2-B14A-A922-4FA35E9B41A1}" presName="arrow" presStyleLbl="node1" presStyleIdx="0" presStyleCnt="2">
        <dgm:presLayoutVars>
          <dgm:bulletEnabled val="1"/>
        </dgm:presLayoutVars>
      </dgm:prSet>
      <dgm:spPr/>
    </dgm:pt>
    <dgm:pt modelId="{B0EAC8C8-4417-844C-BED0-C3ED359B40A4}" type="pres">
      <dgm:prSet presAssocID="{28812972-2335-9744-AD36-8DCB8CC15F49}" presName="arrow" presStyleLbl="node1" presStyleIdx="1" presStyleCnt="2">
        <dgm:presLayoutVars>
          <dgm:bulletEnabled val="1"/>
        </dgm:presLayoutVars>
      </dgm:prSet>
      <dgm:spPr/>
    </dgm:pt>
  </dgm:ptLst>
  <dgm:cxnLst>
    <dgm:cxn modelId="{AA7BE249-0CF4-1A40-89F8-E494E70D1D75}" srcId="{A10A1B77-D30D-9746-AA55-9D836705180D}" destId="{E3F8EEDD-48E2-B14A-A922-4FA35E9B41A1}" srcOrd="0" destOrd="0" parTransId="{89CFB194-1328-2342-A62C-B919535BD64A}" sibTransId="{FB33004C-2566-714E-8D11-5CD72E888789}"/>
    <dgm:cxn modelId="{0F026353-E1FF-DF4E-A8E0-956C0C686D29}" type="presOf" srcId="{28812972-2335-9744-AD36-8DCB8CC15F49}" destId="{B0EAC8C8-4417-844C-BED0-C3ED359B40A4}" srcOrd="0" destOrd="0" presId="urn:microsoft.com/office/officeart/2005/8/layout/arrow1"/>
    <dgm:cxn modelId="{12093B5D-1B74-4D43-A6B5-92CF4F3D9FBD}" type="presOf" srcId="{E3F8EEDD-48E2-B14A-A922-4FA35E9B41A1}" destId="{3E0EB445-5672-964E-AEEF-DB7BD9286917}" srcOrd="0" destOrd="0" presId="urn:microsoft.com/office/officeart/2005/8/layout/arrow1"/>
    <dgm:cxn modelId="{FF4F2393-0777-4746-9559-21A2AA8D16F2}" type="presOf" srcId="{A10A1B77-D30D-9746-AA55-9D836705180D}" destId="{ACDF0F7A-CD70-EE4A-9E50-460978D74FE5}" srcOrd="0" destOrd="0" presId="urn:microsoft.com/office/officeart/2005/8/layout/arrow1"/>
    <dgm:cxn modelId="{EF33889D-4E13-EC48-ABA6-0190788E4827}" srcId="{A10A1B77-D30D-9746-AA55-9D836705180D}" destId="{28812972-2335-9744-AD36-8DCB8CC15F49}" srcOrd="1" destOrd="0" parTransId="{5AE5601A-6C13-FF47-8B7D-8BB506C97DA8}" sibTransId="{A518D245-4BBD-C644-93B6-A625FD498B7D}"/>
    <dgm:cxn modelId="{7BDFFD48-D2A8-C14E-B36F-8AD067E4BFE4}" type="presParOf" srcId="{ACDF0F7A-CD70-EE4A-9E50-460978D74FE5}" destId="{3E0EB445-5672-964E-AEEF-DB7BD9286917}" srcOrd="0" destOrd="0" presId="urn:microsoft.com/office/officeart/2005/8/layout/arrow1"/>
    <dgm:cxn modelId="{4A38404F-8A27-EB45-B07E-F021045D261E}" type="presParOf" srcId="{ACDF0F7A-CD70-EE4A-9E50-460978D74FE5}" destId="{B0EAC8C8-4417-844C-BED0-C3ED359B40A4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4AB330-A6CC-E44C-8A51-C8CD032733C1}" type="doc">
      <dgm:prSet loTypeId="urn:microsoft.com/office/officeart/2005/8/layout/target3" loCatId="list" qsTypeId="urn:microsoft.com/office/officeart/2005/8/quickstyle/simple1" qsCatId="simple" csTypeId="urn:microsoft.com/office/officeart/2005/8/colors/accent2_4" csCatId="accent2" phldr="1"/>
      <dgm:spPr/>
    </dgm:pt>
    <dgm:pt modelId="{71353AE2-A7D5-4C48-AFD1-08C494D752F2}">
      <dgm:prSet phldrT="[Text]"/>
      <dgm:spPr/>
      <dgm:t>
        <a:bodyPr/>
        <a:lstStyle/>
        <a:p>
          <a:pPr rtl="0"/>
          <a:r>
            <a:rPr lang="en-US" dirty="0"/>
            <a:t>Weka</a:t>
          </a:r>
        </a:p>
      </dgm:t>
    </dgm:pt>
    <dgm:pt modelId="{A03BEE06-D5D8-774E-8E5E-CA640E0602D0}" type="parTrans" cxnId="{4D495690-4F5C-A946-9197-3202B9E9EF27}">
      <dgm:prSet/>
      <dgm:spPr/>
      <dgm:t>
        <a:bodyPr/>
        <a:lstStyle/>
        <a:p>
          <a:endParaRPr lang="en-US"/>
        </a:p>
      </dgm:t>
    </dgm:pt>
    <dgm:pt modelId="{9E7E0609-A6B3-854F-BDFB-52D8FED53987}" type="sibTrans" cxnId="{4D495690-4F5C-A946-9197-3202B9E9EF27}">
      <dgm:prSet/>
      <dgm:spPr/>
      <dgm:t>
        <a:bodyPr/>
        <a:lstStyle/>
        <a:p>
          <a:endParaRPr lang="en-US"/>
        </a:p>
      </dgm:t>
    </dgm:pt>
    <dgm:pt modelId="{A2DDDFFB-F5E1-6D4D-8919-8C3D9456EC3D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86AB8AC8-FE8B-FB4A-B56A-4885776A522E}" type="parTrans" cxnId="{AB6EA8B7-85BC-6448-9608-5A23F0917F70}">
      <dgm:prSet/>
      <dgm:spPr/>
      <dgm:t>
        <a:bodyPr/>
        <a:lstStyle/>
        <a:p>
          <a:endParaRPr lang="en-US"/>
        </a:p>
      </dgm:t>
    </dgm:pt>
    <dgm:pt modelId="{420C9C63-C517-C24D-B33D-BB6EFDA433EE}" type="sibTrans" cxnId="{AB6EA8B7-85BC-6448-9608-5A23F0917F70}">
      <dgm:prSet/>
      <dgm:spPr/>
      <dgm:t>
        <a:bodyPr/>
        <a:lstStyle/>
        <a:p>
          <a:endParaRPr lang="en-US"/>
        </a:p>
      </dgm:t>
    </dgm:pt>
    <dgm:pt modelId="{69A4698C-3A67-0B4C-957F-C9613229B012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742135F6-2E6F-2345-BBA6-EAB5984CEF90}" type="parTrans" cxnId="{3D61D997-A6B9-BB4E-B315-1E318AEF947D}">
      <dgm:prSet/>
      <dgm:spPr/>
      <dgm:t>
        <a:bodyPr/>
        <a:lstStyle/>
        <a:p>
          <a:endParaRPr lang="en-US"/>
        </a:p>
      </dgm:t>
    </dgm:pt>
    <dgm:pt modelId="{06164E4D-E3A2-0E4C-8839-485C9C9A6D60}" type="sibTrans" cxnId="{3D61D997-A6B9-BB4E-B315-1E318AEF947D}">
      <dgm:prSet/>
      <dgm:spPr/>
      <dgm:t>
        <a:bodyPr/>
        <a:lstStyle/>
        <a:p>
          <a:endParaRPr lang="en-US"/>
        </a:p>
      </dgm:t>
    </dgm:pt>
    <dgm:pt modelId="{76ED4B88-F1C7-A045-8256-6B2575DCE504}" type="pres">
      <dgm:prSet presAssocID="{4F4AB330-A6CC-E44C-8A51-C8CD032733C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347730E-6B07-854E-A2E7-81433284B089}" type="pres">
      <dgm:prSet presAssocID="{71353AE2-A7D5-4C48-AFD1-08C494D752F2}" presName="circle1" presStyleLbl="node1" presStyleIdx="0" presStyleCnt="3"/>
      <dgm:spPr/>
    </dgm:pt>
    <dgm:pt modelId="{E608EB48-886A-D641-8495-3A48C90DB4C3}" type="pres">
      <dgm:prSet presAssocID="{71353AE2-A7D5-4C48-AFD1-08C494D752F2}" presName="space" presStyleCnt="0"/>
      <dgm:spPr/>
    </dgm:pt>
    <dgm:pt modelId="{7FC8E228-BC44-ED4A-9DB7-051285DB3B57}" type="pres">
      <dgm:prSet presAssocID="{71353AE2-A7D5-4C48-AFD1-08C494D752F2}" presName="rect1" presStyleLbl="alignAcc1" presStyleIdx="0" presStyleCnt="3"/>
      <dgm:spPr/>
    </dgm:pt>
    <dgm:pt modelId="{CB8095E2-DEF5-2B49-B733-55495944A46A}" type="pres">
      <dgm:prSet presAssocID="{A2DDDFFB-F5E1-6D4D-8919-8C3D9456EC3D}" presName="vertSpace2" presStyleLbl="node1" presStyleIdx="0" presStyleCnt="3"/>
      <dgm:spPr/>
    </dgm:pt>
    <dgm:pt modelId="{8243A61A-B650-B845-8AB5-6491CF7C95B0}" type="pres">
      <dgm:prSet presAssocID="{A2DDDFFB-F5E1-6D4D-8919-8C3D9456EC3D}" presName="circle2" presStyleLbl="node1" presStyleIdx="1" presStyleCnt="3"/>
      <dgm:spPr/>
    </dgm:pt>
    <dgm:pt modelId="{FCD2300E-3290-7145-8493-34AE401BACCD}" type="pres">
      <dgm:prSet presAssocID="{A2DDDFFB-F5E1-6D4D-8919-8C3D9456EC3D}" presName="rect2" presStyleLbl="alignAcc1" presStyleIdx="1" presStyleCnt="3"/>
      <dgm:spPr/>
    </dgm:pt>
    <dgm:pt modelId="{8ADD497E-A8F4-8846-8173-515CC6356663}" type="pres">
      <dgm:prSet presAssocID="{69A4698C-3A67-0B4C-957F-C9613229B012}" presName="vertSpace3" presStyleLbl="node1" presStyleIdx="1" presStyleCnt="3"/>
      <dgm:spPr/>
    </dgm:pt>
    <dgm:pt modelId="{A1C274C8-9F31-7D46-8264-78ACEDDB6151}" type="pres">
      <dgm:prSet presAssocID="{69A4698C-3A67-0B4C-957F-C9613229B012}" presName="circle3" presStyleLbl="node1" presStyleIdx="2" presStyleCnt="3"/>
      <dgm:spPr/>
    </dgm:pt>
    <dgm:pt modelId="{ED8FDFA0-0981-2746-AE9A-D4DD9355E41E}" type="pres">
      <dgm:prSet presAssocID="{69A4698C-3A67-0B4C-957F-C9613229B012}" presName="rect3" presStyleLbl="alignAcc1" presStyleIdx="2" presStyleCnt="3"/>
      <dgm:spPr/>
    </dgm:pt>
    <dgm:pt modelId="{AFFB1F38-7FE4-2744-B3D1-615F4D42D7B8}" type="pres">
      <dgm:prSet presAssocID="{71353AE2-A7D5-4C48-AFD1-08C494D752F2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4A2A60CB-90C3-7B41-9E3C-39B038F9F149}" type="pres">
      <dgm:prSet presAssocID="{A2DDDFFB-F5E1-6D4D-8919-8C3D9456EC3D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5D609B75-0E19-5146-BC4A-884F183BF9AA}" type="pres">
      <dgm:prSet presAssocID="{69A4698C-3A67-0B4C-957F-C9613229B012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B640D205-18E0-CC4D-A04F-672B44DF5270}" type="presOf" srcId="{69A4698C-3A67-0B4C-957F-C9613229B012}" destId="{ED8FDFA0-0981-2746-AE9A-D4DD9355E41E}" srcOrd="0" destOrd="0" presId="urn:microsoft.com/office/officeart/2005/8/layout/target3"/>
    <dgm:cxn modelId="{0366E008-3634-444E-B565-0C27F33C58B5}" type="presOf" srcId="{71353AE2-A7D5-4C48-AFD1-08C494D752F2}" destId="{AFFB1F38-7FE4-2744-B3D1-615F4D42D7B8}" srcOrd="1" destOrd="0" presId="urn:microsoft.com/office/officeart/2005/8/layout/target3"/>
    <dgm:cxn modelId="{8D8CE019-A475-3F43-BB1D-640F4ED52230}" type="presOf" srcId="{A2DDDFFB-F5E1-6D4D-8919-8C3D9456EC3D}" destId="{4A2A60CB-90C3-7B41-9E3C-39B038F9F149}" srcOrd="1" destOrd="0" presId="urn:microsoft.com/office/officeart/2005/8/layout/target3"/>
    <dgm:cxn modelId="{7160C022-130F-B349-8301-904487D9827D}" type="presOf" srcId="{69A4698C-3A67-0B4C-957F-C9613229B012}" destId="{5D609B75-0E19-5146-BC4A-884F183BF9AA}" srcOrd="1" destOrd="0" presId="urn:microsoft.com/office/officeart/2005/8/layout/target3"/>
    <dgm:cxn modelId="{E2A2FA2E-4610-A140-8D88-C672378719EB}" type="presOf" srcId="{4F4AB330-A6CC-E44C-8A51-C8CD032733C1}" destId="{76ED4B88-F1C7-A045-8256-6B2575DCE504}" srcOrd="0" destOrd="0" presId="urn:microsoft.com/office/officeart/2005/8/layout/target3"/>
    <dgm:cxn modelId="{0E6D6647-B2E1-9940-98F7-872218A1140E}" type="presOf" srcId="{A2DDDFFB-F5E1-6D4D-8919-8C3D9456EC3D}" destId="{FCD2300E-3290-7145-8493-34AE401BACCD}" srcOrd="0" destOrd="0" presId="urn:microsoft.com/office/officeart/2005/8/layout/target3"/>
    <dgm:cxn modelId="{7FD12D4C-7FF5-534F-9E12-B06C70B70BCA}" type="presOf" srcId="{71353AE2-A7D5-4C48-AFD1-08C494D752F2}" destId="{7FC8E228-BC44-ED4A-9DB7-051285DB3B57}" srcOrd="0" destOrd="0" presId="urn:microsoft.com/office/officeart/2005/8/layout/target3"/>
    <dgm:cxn modelId="{4D495690-4F5C-A946-9197-3202B9E9EF27}" srcId="{4F4AB330-A6CC-E44C-8A51-C8CD032733C1}" destId="{71353AE2-A7D5-4C48-AFD1-08C494D752F2}" srcOrd="0" destOrd="0" parTransId="{A03BEE06-D5D8-774E-8E5E-CA640E0602D0}" sibTransId="{9E7E0609-A6B3-854F-BDFB-52D8FED53987}"/>
    <dgm:cxn modelId="{3D61D997-A6B9-BB4E-B315-1E318AEF947D}" srcId="{4F4AB330-A6CC-E44C-8A51-C8CD032733C1}" destId="{69A4698C-3A67-0B4C-957F-C9613229B012}" srcOrd="2" destOrd="0" parTransId="{742135F6-2E6F-2345-BBA6-EAB5984CEF90}" sibTransId="{06164E4D-E3A2-0E4C-8839-485C9C9A6D60}"/>
    <dgm:cxn modelId="{AB6EA8B7-85BC-6448-9608-5A23F0917F70}" srcId="{4F4AB330-A6CC-E44C-8A51-C8CD032733C1}" destId="{A2DDDFFB-F5E1-6D4D-8919-8C3D9456EC3D}" srcOrd="1" destOrd="0" parTransId="{86AB8AC8-FE8B-FB4A-B56A-4885776A522E}" sibTransId="{420C9C63-C517-C24D-B33D-BB6EFDA433EE}"/>
    <dgm:cxn modelId="{75E873D5-2BEF-FF41-95ED-CB44672851B2}" type="presParOf" srcId="{76ED4B88-F1C7-A045-8256-6B2575DCE504}" destId="{6347730E-6B07-854E-A2E7-81433284B089}" srcOrd="0" destOrd="0" presId="urn:microsoft.com/office/officeart/2005/8/layout/target3"/>
    <dgm:cxn modelId="{BB169964-2E97-304B-81B9-86343A48C507}" type="presParOf" srcId="{76ED4B88-F1C7-A045-8256-6B2575DCE504}" destId="{E608EB48-886A-D641-8495-3A48C90DB4C3}" srcOrd="1" destOrd="0" presId="urn:microsoft.com/office/officeart/2005/8/layout/target3"/>
    <dgm:cxn modelId="{3CCB3657-ECDD-5346-8399-6D4D80837838}" type="presParOf" srcId="{76ED4B88-F1C7-A045-8256-6B2575DCE504}" destId="{7FC8E228-BC44-ED4A-9DB7-051285DB3B57}" srcOrd="2" destOrd="0" presId="urn:microsoft.com/office/officeart/2005/8/layout/target3"/>
    <dgm:cxn modelId="{1B00FC84-DBE0-C24F-B9B2-749657FFCE4D}" type="presParOf" srcId="{76ED4B88-F1C7-A045-8256-6B2575DCE504}" destId="{CB8095E2-DEF5-2B49-B733-55495944A46A}" srcOrd="3" destOrd="0" presId="urn:microsoft.com/office/officeart/2005/8/layout/target3"/>
    <dgm:cxn modelId="{C2462FDE-9E8F-294C-A570-0BD323D7366C}" type="presParOf" srcId="{76ED4B88-F1C7-A045-8256-6B2575DCE504}" destId="{8243A61A-B650-B845-8AB5-6491CF7C95B0}" srcOrd="4" destOrd="0" presId="urn:microsoft.com/office/officeart/2005/8/layout/target3"/>
    <dgm:cxn modelId="{48000042-FD9C-2D43-A351-4A1141FBDD8D}" type="presParOf" srcId="{76ED4B88-F1C7-A045-8256-6B2575DCE504}" destId="{FCD2300E-3290-7145-8493-34AE401BACCD}" srcOrd="5" destOrd="0" presId="urn:microsoft.com/office/officeart/2005/8/layout/target3"/>
    <dgm:cxn modelId="{2B87344A-F470-CF4E-BBD9-6FC5215B4C9E}" type="presParOf" srcId="{76ED4B88-F1C7-A045-8256-6B2575DCE504}" destId="{8ADD497E-A8F4-8846-8173-515CC6356663}" srcOrd="6" destOrd="0" presId="urn:microsoft.com/office/officeart/2005/8/layout/target3"/>
    <dgm:cxn modelId="{D20A2C0F-0D02-154A-8486-12419CE0D576}" type="presParOf" srcId="{76ED4B88-F1C7-A045-8256-6B2575DCE504}" destId="{A1C274C8-9F31-7D46-8264-78ACEDDB6151}" srcOrd="7" destOrd="0" presId="urn:microsoft.com/office/officeart/2005/8/layout/target3"/>
    <dgm:cxn modelId="{FEA134B0-903C-E247-9B63-74AC638FF345}" type="presParOf" srcId="{76ED4B88-F1C7-A045-8256-6B2575DCE504}" destId="{ED8FDFA0-0981-2746-AE9A-D4DD9355E41E}" srcOrd="8" destOrd="0" presId="urn:microsoft.com/office/officeart/2005/8/layout/target3"/>
    <dgm:cxn modelId="{24B9779F-94BE-3F42-A360-DC5C18B48556}" type="presParOf" srcId="{76ED4B88-F1C7-A045-8256-6B2575DCE504}" destId="{AFFB1F38-7FE4-2744-B3D1-615F4D42D7B8}" srcOrd="9" destOrd="0" presId="urn:microsoft.com/office/officeart/2005/8/layout/target3"/>
    <dgm:cxn modelId="{6D3F53F6-5597-0E43-B900-4D755CD8AC5E}" type="presParOf" srcId="{76ED4B88-F1C7-A045-8256-6B2575DCE504}" destId="{4A2A60CB-90C3-7B41-9E3C-39B038F9F149}" srcOrd="10" destOrd="0" presId="urn:microsoft.com/office/officeart/2005/8/layout/target3"/>
    <dgm:cxn modelId="{A5D33779-20FF-C248-905B-893BE8B681BB}" type="presParOf" srcId="{76ED4B88-F1C7-A045-8256-6B2575DCE504}" destId="{5D609B75-0E19-5146-BC4A-884F183BF9AA}" srcOrd="11" destOrd="0" presId="urn:microsoft.com/office/officeart/2005/8/layout/targe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188228-7949-4F52-97C4-6112A7AE3391}" type="doc">
      <dgm:prSet loTypeId="urn:microsoft.com/office/officeart/2008/layout/VerticalCurvedList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7D810A-A75D-44BC-874C-BB1A75B52126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Clustering in Weka (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Kmeans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gm:t>
    </dgm:pt>
    <dgm:pt modelId="{97A92103-4E33-4C6F-9C6B-D3995B708632}" type="parTrans" cxnId="{A1C40362-FEBD-4957-98DE-43EFEFC2B0B4}">
      <dgm:prSet/>
      <dgm:spPr/>
      <dgm:t>
        <a:bodyPr/>
        <a:lstStyle/>
        <a:p>
          <a:endParaRPr lang="en-US"/>
        </a:p>
      </dgm:t>
    </dgm:pt>
    <dgm:pt modelId="{73C36E7A-776E-41E9-9006-1FC037C89492}" type="sibTrans" cxnId="{A1C40362-FEBD-4957-98DE-43EFEFC2B0B4}">
      <dgm:prSet/>
      <dgm:spPr/>
      <dgm:t>
        <a:bodyPr/>
        <a:lstStyle/>
        <a:p>
          <a:endParaRPr lang="en-US"/>
        </a:p>
      </dgm:t>
    </dgm:pt>
    <dgm:pt modelId="{9B57C10C-30E9-4B40-9CE3-E99EDBC0719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Other tabs in Weka ( Associate, Select Attribute, Visualization)</a:t>
          </a:r>
        </a:p>
      </dgm:t>
    </dgm:pt>
    <dgm:pt modelId="{FA0FCA23-19D0-4502-B1B9-0B9768FDED09}" type="parTrans" cxnId="{882EB682-9CD5-49BE-8D15-01D0E4BC2506}">
      <dgm:prSet/>
      <dgm:spPr/>
      <dgm:t>
        <a:bodyPr/>
        <a:lstStyle/>
        <a:p>
          <a:endParaRPr lang="en-US"/>
        </a:p>
      </dgm:t>
    </dgm:pt>
    <dgm:pt modelId="{C6F62DA9-1872-4472-B5C5-BE55D42413F1}" type="sibTrans" cxnId="{882EB682-9CD5-49BE-8D15-01D0E4BC2506}">
      <dgm:prSet/>
      <dgm:spPr/>
      <dgm:t>
        <a:bodyPr/>
        <a:lstStyle/>
        <a:p>
          <a:endParaRPr lang="en-US"/>
        </a:p>
      </dgm:t>
    </dgm:pt>
    <dgm:pt modelId="{801583CE-0065-4C82-B34E-77B2FD35D4A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Package Manager</a:t>
          </a:r>
        </a:p>
      </dgm:t>
    </dgm:pt>
    <dgm:pt modelId="{0F1275EE-93C5-40DA-AF09-0613CED136C7}" type="parTrans" cxnId="{9231AA1E-EBEB-45F5-97A1-621D8CFB503C}">
      <dgm:prSet/>
      <dgm:spPr/>
      <dgm:t>
        <a:bodyPr/>
        <a:lstStyle/>
        <a:p>
          <a:endParaRPr lang="en-US"/>
        </a:p>
      </dgm:t>
    </dgm:pt>
    <dgm:pt modelId="{10EE7AC0-5507-4205-9E4A-008888D06E38}" type="sibTrans" cxnId="{9231AA1E-EBEB-45F5-97A1-621D8CFB503C}">
      <dgm:prSet/>
      <dgm:spPr/>
      <dgm:t>
        <a:bodyPr/>
        <a:lstStyle/>
        <a:p>
          <a:endParaRPr lang="en-US"/>
        </a:p>
      </dgm:t>
    </dgm:pt>
    <dgm:pt modelId="{8FA24731-E751-AD49-854A-158B611EAD84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Work with Weka </a:t>
          </a:r>
        </a:p>
      </dgm:t>
    </dgm:pt>
    <dgm:pt modelId="{E0C41B11-09F5-4843-8F31-A9E68D7392BE}" type="parTrans" cxnId="{6DEE0E66-F10C-CD46-84D0-D529DD0B5B6B}">
      <dgm:prSet/>
      <dgm:spPr/>
      <dgm:t>
        <a:bodyPr/>
        <a:lstStyle/>
        <a:p>
          <a:endParaRPr lang="en-US"/>
        </a:p>
      </dgm:t>
    </dgm:pt>
    <dgm:pt modelId="{AA02E9ED-529D-014B-9D83-70DE192F304E}" type="sibTrans" cxnId="{6DEE0E66-F10C-CD46-84D0-D529DD0B5B6B}">
      <dgm:prSet/>
      <dgm:spPr/>
      <dgm:t>
        <a:bodyPr/>
        <a:lstStyle/>
        <a:p>
          <a:endParaRPr lang="en-US"/>
        </a:p>
      </dgm:t>
    </dgm:pt>
    <dgm:pt modelId="{CA68205F-7961-4769-97C3-2C7BDE224309}" type="pres">
      <dgm:prSet presAssocID="{CF188228-7949-4F52-97C4-6112A7AE3391}" presName="Name0" presStyleCnt="0">
        <dgm:presLayoutVars>
          <dgm:chMax val="7"/>
          <dgm:chPref val="7"/>
          <dgm:dir/>
        </dgm:presLayoutVars>
      </dgm:prSet>
      <dgm:spPr/>
    </dgm:pt>
    <dgm:pt modelId="{F62C417A-3EBA-41B0-9569-AD66E23E9760}" type="pres">
      <dgm:prSet presAssocID="{CF188228-7949-4F52-97C4-6112A7AE3391}" presName="Name1" presStyleCnt="0"/>
      <dgm:spPr/>
    </dgm:pt>
    <dgm:pt modelId="{D1190318-28D7-4763-A7B2-073D9E0F068A}" type="pres">
      <dgm:prSet presAssocID="{CF188228-7949-4F52-97C4-6112A7AE3391}" presName="cycle" presStyleCnt="0"/>
      <dgm:spPr/>
    </dgm:pt>
    <dgm:pt modelId="{6FD417D7-E8ED-4A2D-9ED2-10F5886C7CC1}" type="pres">
      <dgm:prSet presAssocID="{CF188228-7949-4F52-97C4-6112A7AE3391}" presName="srcNode" presStyleLbl="node1" presStyleIdx="0" presStyleCnt="4"/>
      <dgm:spPr/>
    </dgm:pt>
    <dgm:pt modelId="{D06A4E8E-D9EB-432E-8F4B-10BB740915EA}" type="pres">
      <dgm:prSet presAssocID="{CF188228-7949-4F52-97C4-6112A7AE3391}" presName="conn" presStyleLbl="parChTrans1D2" presStyleIdx="0" presStyleCnt="1"/>
      <dgm:spPr/>
    </dgm:pt>
    <dgm:pt modelId="{F65BA1ED-E911-4095-8FDB-B1710BDD36C4}" type="pres">
      <dgm:prSet presAssocID="{CF188228-7949-4F52-97C4-6112A7AE3391}" presName="extraNode" presStyleLbl="node1" presStyleIdx="0" presStyleCnt="4"/>
      <dgm:spPr/>
    </dgm:pt>
    <dgm:pt modelId="{C43FD1B0-ED2A-4E63-BC9F-3619BA5737F9}" type="pres">
      <dgm:prSet presAssocID="{CF188228-7949-4F52-97C4-6112A7AE3391}" presName="dstNode" presStyleLbl="node1" presStyleIdx="0" presStyleCnt="4"/>
      <dgm:spPr/>
    </dgm:pt>
    <dgm:pt modelId="{3136C40E-BFB5-4FB6-8424-9D811B404918}" type="pres">
      <dgm:prSet presAssocID="{CE7D810A-A75D-44BC-874C-BB1A75B52126}" presName="text_1" presStyleLbl="node1" presStyleIdx="0" presStyleCnt="4">
        <dgm:presLayoutVars>
          <dgm:bulletEnabled val="1"/>
        </dgm:presLayoutVars>
      </dgm:prSet>
      <dgm:spPr/>
    </dgm:pt>
    <dgm:pt modelId="{D875EFE8-5327-4CF6-90D6-2FB866190A49}" type="pres">
      <dgm:prSet presAssocID="{CE7D810A-A75D-44BC-874C-BB1A75B52126}" presName="accent_1" presStyleCnt="0"/>
      <dgm:spPr/>
    </dgm:pt>
    <dgm:pt modelId="{0C89BC2D-1546-4D22-A129-52CAD814EC10}" type="pres">
      <dgm:prSet presAssocID="{CE7D810A-A75D-44BC-874C-BB1A75B52126}" presName="accentRepeatNode" presStyleLbl="solidFgAcc1" presStyleIdx="0" presStyleCnt="4"/>
      <dgm:spPr/>
    </dgm:pt>
    <dgm:pt modelId="{17EF766B-4302-5947-861A-765B96BF7CF2}" type="pres">
      <dgm:prSet presAssocID="{9B57C10C-30E9-4B40-9CE3-E99EDBC0719B}" presName="text_2" presStyleLbl="node1" presStyleIdx="1" presStyleCnt="4">
        <dgm:presLayoutVars>
          <dgm:bulletEnabled val="1"/>
        </dgm:presLayoutVars>
      </dgm:prSet>
      <dgm:spPr/>
    </dgm:pt>
    <dgm:pt modelId="{32F70537-2604-DD45-BFE6-F08F51DAB882}" type="pres">
      <dgm:prSet presAssocID="{9B57C10C-30E9-4B40-9CE3-E99EDBC0719B}" presName="accent_2" presStyleCnt="0"/>
      <dgm:spPr/>
    </dgm:pt>
    <dgm:pt modelId="{1D1C56CB-61B5-4EAC-8E7C-7EB7D471B590}" type="pres">
      <dgm:prSet presAssocID="{9B57C10C-30E9-4B40-9CE3-E99EDBC0719B}" presName="accentRepeatNode" presStyleLbl="solidFgAcc1" presStyleIdx="1" presStyleCnt="4"/>
      <dgm:spPr/>
    </dgm:pt>
    <dgm:pt modelId="{50F407AD-0EAF-674C-A431-732AB56BB669}" type="pres">
      <dgm:prSet presAssocID="{801583CE-0065-4C82-B34E-77B2FD35D4A8}" presName="text_3" presStyleLbl="node1" presStyleIdx="2" presStyleCnt="4">
        <dgm:presLayoutVars>
          <dgm:bulletEnabled val="1"/>
        </dgm:presLayoutVars>
      </dgm:prSet>
      <dgm:spPr/>
    </dgm:pt>
    <dgm:pt modelId="{88F7C5FB-EF8F-1847-84EF-EA99674FA75D}" type="pres">
      <dgm:prSet presAssocID="{801583CE-0065-4C82-B34E-77B2FD35D4A8}" presName="accent_3" presStyleCnt="0"/>
      <dgm:spPr/>
    </dgm:pt>
    <dgm:pt modelId="{AD1B638F-3138-4681-B5CE-C41928D9705E}" type="pres">
      <dgm:prSet presAssocID="{801583CE-0065-4C82-B34E-77B2FD35D4A8}" presName="accentRepeatNode" presStyleLbl="solidFgAcc1" presStyleIdx="2" presStyleCnt="4"/>
      <dgm:spPr/>
    </dgm:pt>
    <dgm:pt modelId="{98B8ED77-4763-4D4B-9FE7-B6B925E5AC83}" type="pres">
      <dgm:prSet presAssocID="{8FA24731-E751-AD49-854A-158B611EAD84}" presName="text_4" presStyleLbl="node1" presStyleIdx="3" presStyleCnt="4">
        <dgm:presLayoutVars>
          <dgm:bulletEnabled val="1"/>
        </dgm:presLayoutVars>
      </dgm:prSet>
      <dgm:spPr/>
    </dgm:pt>
    <dgm:pt modelId="{4E2CCB66-9E0A-3347-B461-DF46E0AB5E40}" type="pres">
      <dgm:prSet presAssocID="{8FA24731-E751-AD49-854A-158B611EAD84}" presName="accent_4" presStyleCnt="0"/>
      <dgm:spPr/>
    </dgm:pt>
    <dgm:pt modelId="{E17DA42B-66B2-B84A-92FC-106E5571E6DE}" type="pres">
      <dgm:prSet presAssocID="{8FA24731-E751-AD49-854A-158B611EAD84}" presName="accentRepeatNode" presStyleLbl="solidFgAcc1" presStyleIdx="3" presStyleCnt="4"/>
      <dgm:spPr/>
    </dgm:pt>
  </dgm:ptLst>
  <dgm:cxnLst>
    <dgm:cxn modelId="{9231AA1E-EBEB-45F5-97A1-621D8CFB503C}" srcId="{CF188228-7949-4F52-97C4-6112A7AE3391}" destId="{801583CE-0065-4C82-B34E-77B2FD35D4A8}" srcOrd="2" destOrd="0" parTransId="{0F1275EE-93C5-40DA-AF09-0613CED136C7}" sibTransId="{10EE7AC0-5507-4205-9E4A-008888D06E38}"/>
    <dgm:cxn modelId="{3142243A-23AF-46D8-A8FC-DAD59A5ADA2E}" type="presOf" srcId="{CF188228-7949-4F52-97C4-6112A7AE3391}" destId="{CA68205F-7961-4769-97C3-2C7BDE224309}" srcOrd="0" destOrd="0" presId="urn:microsoft.com/office/officeart/2008/layout/VerticalCurvedList"/>
    <dgm:cxn modelId="{EB780450-6211-40C7-9F6D-551F8299C28D}" type="presOf" srcId="{73C36E7A-776E-41E9-9006-1FC037C89492}" destId="{D06A4E8E-D9EB-432E-8F4B-10BB740915EA}" srcOrd="0" destOrd="0" presId="urn:microsoft.com/office/officeart/2008/layout/VerticalCurvedList"/>
    <dgm:cxn modelId="{6BEA4F61-9808-4001-B85A-CC46D199913A}" type="presOf" srcId="{CE7D810A-A75D-44BC-874C-BB1A75B52126}" destId="{3136C40E-BFB5-4FB6-8424-9D811B404918}" srcOrd="0" destOrd="0" presId="urn:microsoft.com/office/officeart/2008/layout/VerticalCurvedList"/>
    <dgm:cxn modelId="{A1C40362-FEBD-4957-98DE-43EFEFC2B0B4}" srcId="{CF188228-7949-4F52-97C4-6112A7AE3391}" destId="{CE7D810A-A75D-44BC-874C-BB1A75B52126}" srcOrd="0" destOrd="0" parTransId="{97A92103-4E33-4C6F-9C6B-D3995B708632}" sibTransId="{73C36E7A-776E-41E9-9006-1FC037C89492}"/>
    <dgm:cxn modelId="{6DEE0E66-F10C-CD46-84D0-D529DD0B5B6B}" srcId="{CF188228-7949-4F52-97C4-6112A7AE3391}" destId="{8FA24731-E751-AD49-854A-158B611EAD84}" srcOrd="3" destOrd="0" parTransId="{E0C41B11-09F5-4843-8F31-A9E68D7392BE}" sibTransId="{AA02E9ED-529D-014B-9D83-70DE192F304E}"/>
    <dgm:cxn modelId="{F32EE76D-EAFE-4043-9C34-EDD36B5CB41C}" type="presOf" srcId="{801583CE-0065-4C82-B34E-77B2FD35D4A8}" destId="{50F407AD-0EAF-674C-A431-732AB56BB669}" srcOrd="0" destOrd="0" presId="urn:microsoft.com/office/officeart/2008/layout/VerticalCurvedList"/>
    <dgm:cxn modelId="{B6E7E776-274C-7D42-9F5A-87C87C0CFA88}" type="presOf" srcId="{8FA24731-E751-AD49-854A-158B611EAD84}" destId="{98B8ED77-4763-4D4B-9FE7-B6B925E5AC83}" srcOrd="0" destOrd="0" presId="urn:microsoft.com/office/officeart/2008/layout/VerticalCurvedList"/>
    <dgm:cxn modelId="{882EB682-9CD5-49BE-8D15-01D0E4BC2506}" srcId="{CF188228-7949-4F52-97C4-6112A7AE3391}" destId="{9B57C10C-30E9-4B40-9CE3-E99EDBC0719B}" srcOrd="1" destOrd="0" parTransId="{FA0FCA23-19D0-4502-B1B9-0B9768FDED09}" sibTransId="{C6F62DA9-1872-4472-B5C5-BE55D42413F1}"/>
    <dgm:cxn modelId="{357D04BD-6A85-2548-987C-8D7AF0AA5028}" type="presOf" srcId="{9B57C10C-30E9-4B40-9CE3-E99EDBC0719B}" destId="{17EF766B-4302-5947-861A-765B96BF7CF2}" srcOrd="0" destOrd="0" presId="urn:microsoft.com/office/officeart/2008/layout/VerticalCurvedList"/>
    <dgm:cxn modelId="{AA58D355-391F-4A21-93B5-2F1A08BD1C86}" type="presParOf" srcId="{CA68205F-7961-4769-97C3-2C7BDE224309}" destId="{F62C417A-3EBA-41B0-9569-AD66E23E9760}" srcOrd="0" destOrd="0" presId="urn:microsoft.com/office/officeart/2008/layout/VerticalCurvedList"/>
    <dgm:cxn modelId="{30062D25-6165-403A-9629-4ECDF55730A1}" type="presParOf" srcId="{F62C417A-3EBA-41B0-9569-AD66E23E9760}" destId="{D1190318-28D7-4763-A7B2-073D9E0F068A}" srcOrd="0" destOrd="0" presId="urn:microsoft.com/office/officeart/2008/layout/VerticalCurvedList"/>
    <dgm:cxn modelId="{9A75D9B3-447A-4DCE-B332-6D4468EA9640}" type="presParOf" srcId="{D1190318-28D7-4763-A7B2-073D9E0F068A}" destId="{6FD417D7-E8ED-4A2D-9ED2-10F5886C7CC1}" srcOrd="0" destOrd="0" presId="urn:microsoft.com/office/officeart/2008/layout/VerticalCurvedList"/>
    <dgm:cxn modelId="{689863AF-AD91-43C2-99CC-D3561C7BE7D8}" type="presParOf" srcId="{D1190318-28D7-4763-A7B2-073D9E0F068A}" destId="{D06A4E8E-D9EB-432E-8F4B-10BB740915EA}" srcOrd="1" destOrd="0" presId="urn:microsoft.com/office/officeart/2008/layout/VerticalCurvedList"/>
    <dgm:cxn modelId="{40CFC584-45D4-4D3D-B19E-A8DCAE3ADCC2}" type="presParOf" srcId="{D1190318-28D7-4763-A7B2-073D9E0F068A}" destId="{F65BA1ED-E911-4095-8FDB-B1710BDD36C4}" srcOrd="2" destOrd="0" presId="urn:microsoft.com/office/officeart/2008/layout/VerticalCurvedList"/>
    <dgm:cxn modelId="{5344B4BB-618C-4034-A289-2E3BB46EDBE4}" type="presParOf" srcId="{D1190318-28D7-4763-A7B2-073D9E0F068A}" destId="{C43FD1B0-ED2A-4E63-BC9F-3619BA5737F9}" srcOrd="3" destOrd="0" presId="urn:microsoft.com/office/officeart/2008/layout/VerticalCurvedList"/>
    <dgm:cxn modelId="{4FFD94B6-9AD3-459D-A0FE-A011150C5145}" type="presParOf" srcId="{F62C417A-3EBA-41B0-9569-AD66E23E9760}" destId="{3136C40E-BFB5-4FB6-8424-9D811B404918}" srcOrd="1" destOrd="0" presId="urn:microsoft.com/office/officeart/2008/layout/VerticalCurvedList"/>
    <dgm:cxn modelId="{06F85DFA-021A-4970-9851-BADDB1993357}" type="presParOf" srcId="{F62C417A-3EBA-41B0-9569-AD66E23E9760}" destId="{D875EFE8-5327-4CF6-90D6-2FB866190A49}" srcOrd="2" destOrd="0" presId="urn:microsoft.com/office/officeart/2008/layout/VerticalCurvedList"/>
    <dgm:cxn modelId="{89700930-EA1E-411C-9256-157007ECB5E9}" type="presParOf" srcId="{D875EFE8-5327-4CF6-90D6-2FB866190A49}" destId="{0C89BC2D-1546-4D22-A129-52CAD814EC10}" srcOrd="0" destOrd="0" presId="urn:microsoft.com/office/officeart/2008/layout/VerticalCurvedList"/>
    <dgm:cxn modelId="{A1C20A0B-E1D6-F941-9007-A8093D4BF4F1}" type="presParOf" srcId="{F62C417A-3EBA-41B0-9569-AD66E23E9760}" destId="{17EF766B-4302-5947-861A-765B96BF7CF2}" srcOrd="3" destOrd="0" presId="urn:microsoft.com/office/officeart/2008/layout/VerticalCurvedList"/>
    <dgm:cxn modelId="{33BAAB26-5C6E-2742-8A0B-98B78DAF139F}" type="presParOf" srcId="{F62C417A-3EBA-41B0-9569-AD66E23E9760}" destId="{32F70537-2604-DD45-BFE6-F08F51DAB882}" srcOrd="4" destOrd="0" presId="urn:microsoft.com/office/officeart/2008/layout/VerticalCurvedList"/>
    <dgm:cxn modelId="{AC7C2054-D916-BD4D-8186-CC6BAEE1F6C4}" type="presParOf" srcId="{32F70537-2604-DD45-BFE6-F08F51DAB882}" destId="{1D1C56CB-61B5-4EAC-8E7C-7EB7D471B590}" srcOrd="0" destOrd="0" presId="urn:microsoft.com/office/officeart/2008/layout/VerticalCurvedList"/>
    <dgm:cxn modelId="{071EA0D2-22C3-2F4D-B45C-2FB68046B1ED}" type="presParOf" srcId="{F62C417A-3EBA-41B0-9569-AD66E23E9760}" destId="{50F407AD-0EAF-674C-A431-732AB56BB669}" srcOrd="5" destOrd="0" presId="urn:microsoft.com/office/officeart/2008/layout/VerticalCurvedList"/>
    <dgm:cxn modelId="{96D15F1A-72DB-5F45-B405-BC3C24EB3B4B}" type="presParOf" srcId="{F62C417A-3EBA-41B0-9569-AD66E23E9760}" destId="{88F7C5FB-EF8F-1847-84EF-EA99674FA75D}" srcOrd="6" destOrd="0" presId="urn:microsoft.com/office/officeart/2008/layout/VerticalCurvedList"/>
    <dgm:cxn modelId="{16AC32C2-A301-734D-8F76-B4E660265665}" type="presParOf" srcId="{88F7C5FB-EF8F-1847-84EF-EA99674FA75D}" destId="{AD1B638F-3138-4681-B5CE-C41928D9705E}" srcOrd="0" destOrd="0" presId="urn:microsoft.com/office/officeart/2008/layout/VerticalCurvedList"/>
    <dgm:cxn modelId="{0460E95E-A9D9-BD4B-9FA5-C06874F856D6}" type="presParOf" srcId="{F62C417A-3EBA-41B0-9569-AD66E23E9760}" destId="{98B8ED77-4763-4D4B-9FE7-B6B925E5AC83}" srcOrd="7" destOrd="0" presId="urn:microsoft.com/office/officeart/2008/layout/VerticalCurvedList"/>
    <dgm:cxn modelId="{CA6DD377-64B5-B24E-92A5-2303F98CA08E}" type="presParOf" srcId="{F62C417A-3EBA-41B0-9569-AD66E23E9760}" destId="{4E2CCB66-9E0A-3347-B461-DF46E0AB5E40}" srcOrd="8" destOrd="0" presId="urn:microsoft.com/office/officeart/2008/layout/VerticalCurvedList"/>
    <dgm:cxn modelId="{BCE8E1AE-54B4-2F43-BDDA-B2E3FB8C5785}" type="presParOf" srcId="{4E2CCB66-9E0A-3347-B461-DF46E0AB5E40}" destId="{E17DA42B-66B2-B84A-92FC-106E5571E6D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F8E1BB-8798-8B4E-909A-07BA22C9BDA3}" type="doc">
      <dgm:prSet loTypeId="urn:microsoft.com/office/officeart/2005/8/layout/radial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BF8AF4-250B-E049-9E02-6D51630FF21A}">
      <dgm:prSet phldrT="[Text]"/>
      <dgm:spPr/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Weka</a:t>
          </a:r>
        </a:p>
      </dgm:t>
    </dgm:pt>
    <dgm:pt modelId="{9AA145A4-DD84-2C42-8908-A4A05B979D06}" type="parTrans" cxnId="{89EF3D4A-F130-E748-9D62-EC45D95FEBEE}">
      <dgm:prSet/>
      <dgm:spPr/>
      <dgm:t>
        <a:bodyPr/>
        <a:lstStyle/>
        <a:p>
          <a:endParaRPr lang="en-US"/>
        </a:p>
      </dgm:t>
    </dgm:pt>
    <dgm:pt modelId="{97CF6AC9-AF50-1544-8349-4FD779207D27}" type="sibTrans" cxnId="{89EF3D4A-F130-E748-9D62-EC45D95FEBEE}">
      <dgm:prSet/>
      <dgm:spPr/>
      <dgm:t>
        <a:bodyPr/>
        <a:lstStyle/>
        <a:p>
          <a:endParaRPr lang="en-US"/>
        </a:p>
      </dgm:t>
    </dgm:pt>
    <dgm:pt modelId="{7A4E2456-BEEC-0547-99E7-775138A03281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Pre processing</a:t>
          </a:r>
        </a:p>
      </dgm:t>
    </dgm:pt>
    <dgm:pt modelId="{D704D618-1B11-8349-BDE5-C037DE144CC5}" type="parTrans" cxnId="{52956A8F-5C82-BF4B-BE22-FE6C12FE934D}">
      <dgm:prSet/>
      <dgm:spPr/>
      <dgm:t>
        <a:bodyPr/>
        <a:lstStyle/>
        <a:p>
          <a:endParaRPr lang="en-US"/>
        </a:p>
      </dgm:t>
    </dgm:pt>
    <dgm:pt modelId="{854925D2-0CD9-ED4B-9D33-B8B7BB8D93AA}" type="sibTrans" cxnId="{52956A8F-5C82-BF4B-BE22-FE6C12FE934D}">
      <dgm:prSet/>
      <dgm:spPr/>
      <dgm:t>
        <a:bodyPr/>
        <a:lstStyle/>
        <a:p>
          <a:endParaRPr lang="en-US"/>
        </a:p>
      </dgm:t>
    </dgm:pt>
    <dgm:pt modelId="{A6A8395B-312D-AD40-8F5B-F4276FC776E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Classification</a:t>
          </a:r>
        </a:p>
      </dgm:t>
    </dgm:pt>
    <dgm:pt modelId="{552C2450-8383-1E4B-AEA0-92BDA570CB43}" type="parTrans" cxnId="{05CB5DCD-AB25-4044-91CC-E3413191B5D5}">
      <dgm:prSet/>
      <dgm:spPr/>
      <dgm:t>
        <a:bodyPr/>
        <a:lstStyle/>
        <a:p>
          <a:endParaRPr lang="en-US"/>
        </a:p>
      </dgm:t>
    </dgm:pt>
    <dgm:pt modelId="{C016EEFD-8BA8-4D4D-AEC7-482252DFF11F}" type="sibTrans" cxnId="{05CB5DCD-AB25-4044-91CC-E3413191B5D5}">
      <dgm:prSet/>
      <dgm:spPr/>
      <dgm:t>
        <a:bodyPr/>
        <a:lstStyle/>
        <a:p>
          <a:endParaRPr lang="en-US"/>
        </a:p>
      </dgm:t>
    </dgm:pt>
    <dgm:pt modelId="{862FAC09-AD67-484B-97C5-F014B4640363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Associate / Selecting Attribute</a:t>
          </a:r>
        </a:p>
      </dgm:t>
    </dgm:pt>
    <dgm:pt modelId="{57A6D820-280C-5C46-9B5F-F51688D94F3C}" type="parTrans" cxnId="{CA5D35B6-9907-A944-98D1-CE1215F36BBB}">
      <dgm:prSet/>
      <dgm:spPr/>
      <dgm:t>
        <a:bodyPr/>
        <a:lstStyle/>
        <a:p>
          <a:endParaRPr lang="en-US"/>
        </a:p>
      </dgm:t>
    </dgm:pt>
    <dgm:pt modelId="{0EAF6350-CB49-2E42-BE0C-6B07CD233353}" type="sibTrans" cxnId="{CA5D35B6-9907-A944-98D1-CE1215F36BBB}">
      <dgm:prSet/>
      <dgm:spPr/>
      <dgm:t>
        <a:bodyPr/>
        <a:lstStyle/>
        <a:p>
          <a:endParaRPr lang="en-US"/>
        </a:p>
      </dgm:t>
    </dgm:pt>
    <dgm:pt modelId="{2465FCDA-BAA6-1845-A102-B11B3B6E0461}">
      <dgm:prSet phldrT="[Text]"/>
      <dgm:spPr/>
      <dgm:t>
        <a:bodyPr/>
        <a:lstStyle/>
        <a:p>
          <a:pPr rtl="0"/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EB2CB6-AB13-D54C-9683-3384BEED6D4C}" type="parTrans" cxnId="{F51EECEC-2D74-E240-AE9D-B4E4B29462A7}">
      <dgm:prSet/>
      <dgm:spPr/>
      <dgm:t>
        <a:bodyPr/>
        <a:lstStyle/>
        <a:p>
          <a:endParaRPr lang="en-US"/>
        </a:p>
      </dgm:t>
    </dgm:pt>
    <dgm:pt modelId="{5B3A1847-2705-854A-8C32-DC6FBFD5031B}" type="sibTrans" cxnId="{F51EECEC-2D74-E240-AE9D-B4E4B29462A7}">
      <dgm:prSet/>
      <dgm:spPr/>
      <dgm:t>
        <a:bodyPr/>
        <a:lstStyle/>
        <a:p>
          <a:endParaRPr lang="en-US"/>
        </a:p>
      </dgm:t>
    </dgm:pt>
    <dgm:pt modelId="{AB90C9D4-C95C-8F40-A811-2DBCCB1ABBF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Clustering</a:t>
          </a:r>
        </a:p>
      </dgm:t>
    </dgm:pt>
    <dgm:pt modelId="{C36AE025-0076-7C4A-8455-1D0702861108}" type="parTrans" cxnId="{1FB9280F-02AC-334C-AC94-6BFEAC30B244}">
      <dgm:prSet/>
      <dgm:spPr/>
      <dgm:t>
        <a:bodyPr/>
        <a:lstStyle/>
        <a:p>
          <a:endParaRPr lang="en-US"/>
        </a:p>
      </dgm:t>
    </dgm:pt>
    <dgm:pt modelId="{FE692B6E-ECBA-2742-ACB8-9F94BB2714A3}" type="sibTrans" cxnId="{1FB9280F-02AC-334C-AC94-6BFEAC30B244}">
      <dgm:prSet/>
      <dgm:spPr/>
      <dgm:t>
        <a:bodyPr/>
        <a:lstStyle/>
        <a:p>
          <a:endParaRPr lang="en-US"/>
        </a:p>
      </dgm:t>
    </dgm:pt>
    <dgm:pt modelId="{A84EB01C-C0A8-FF42-AE3E-9B1DAAC1451A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Visualization</a:t>
          </a:r>
        </a:p>
      </dgm:t>
    </dgm:pt>
    <dgm:pt modelId="{4E64DBC4-B5B1-1249-AC05-A62C5C6CDB98}" type="parTrans" cxnId="{8A506C08-3589-414D-8C57-C80AA9A91C00}">
      <dgm:prSet/>
      <dgm:spPr/>
      <dgm:t>
        <a:bodyPr/>
        <a:lstStyle/>
        <a:p>
          <a:endParaRPr lang="en-US"/>
        </a:p>
      </dgm:t>
    </dgm:pt>
    <dgm:pt modelId="{14AA58C3-6DAB-8141-A03C-17DC690C3FD5}" type="sibTrans" cxnId="{8A506C08-3589-414D-8C57-C80AA9A91C00}">
      <dgm:prSet/>
      <dgm:spPr/>
      <dgm:t>
        <a:bodyPr/>
        <a:lstStyle/>
        <a:p>
          <a:endParaRPr lang="en-US"/>
        </a:p>
      </dgm:t>
    </dgm:pt>
    <dgm:pt modelId="{3AF4C2F1-F60E-B447-B2C5-806C9A6C25A2}" type="pres">
      <dgm:prSet presAssocID="{03F8E1BB-8798-8B4E-909A-07BA22C9BDA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3791D5-3241-6846-A764-54A7009BFD74}" type="pres">
      <dgm:prSet presAssocID="{52BF8AF4-250B-E049-9E02-6D51630FF21A}" presName="centerShape" presStyleLbl="node0" presStyleIdx="0" presStyleCnt="1"/>
      <dgm:spPr/>
    </dgm:pt>
    <dgm:pt modelId="{0910AD7E-6B64-0843-91FE-91A0BD0EE745}" type="pres">
      <dgm:prSet presAssocID="{D704D618-1B11-8349-BDE5-C037DE144CC5}" presName="parTrans" presStyleLbl="sibTrans2D1" presStyleIdx="0" presStyleCnt="5"/>
      <dgm:spPr/>
    </dgm:pt>
    <dgm:pt modelId="{BF7C9556-58CF-CA41-9D79-197791E81B33}" type="pres">
      <dgm:prSet presAssocID="{D704D618-1B11-8349-BDE5-C037DE144CC5}" presName="connectorText" presStyleLbl="sibTrans2D1" presStyleIdx="0" presStyleCnt="5"/>
      <dgm:spPr/>
    </dgm:pt>
    <dgm:pt modelId="{94CF5AD4-23A1-CE4A-A734-6D0A18FEF0AC}" type="pres">
      <dgm:prSet presAssocID="{7A4E2456-BEEC-0547-99E7-775138A03281}" presName="node" presStyleLbl="node1" presStyleIdx="0" presStyleCnt="5">
        <dgm:presLayoutVars>
          <dgm:bulletEnabled val="1"/>
        </dgm:presLayoutVars>
      </dgm:prSet>
      <dgm:spPr/>
    </dgm:pt>
    <dgm:pt modelId="{63EED924-BFD3-2C46-9296-E61F7AC19D99}" type="pres">
      <dgm:prSet presAssocID="{552C2450-8383-1E4B-AEA0-92BDA570CB43}" presName="parTrans" presStyleLbl="sibTrans2D1" presStyleIdx="1" presStyleCnt="5"/>
      <dgm:spPr/>
    </dgm:pt>
    <dgm:pt modelId="{081A8E1A-4FE8-2940-9577-62F055965D7B}" type="pres">
      <dgm:prSet presAssocID="{552C2450-8383-1E4B-AEA0-92BDA570CB43}" presName="connectorText" presStyleLbl="sibTrans2D1" presStyleIdx="1" presStyleCnt="5"/>
      <dgm:spPr/>
    </dgm:pt>
    <dgm:pt modelId="{6B54084E-8637-A042-AF10-42A8B23731B5}" type="pres">
      <dgm:prSet presAssocID="{A6A8395B-312D-AD40-8F5B-F4276FC776E5}" presName="node" presStyleLbl="node1" presStyleIdx="1" presStyleCnt="5">
        <dgm:presLayoutVars>
          <dgm:bulletEnabled val="1"/>
        </dgm:presLayoutVars>
      </dgm:prSet>
      <dgm:spPr/>
    </dgm:pt>
    <dgm:pt modelId="{A72EC243-BA70-754D-B63B-639FA68DFAB3}" type="pres">
      <dgm:prSet presAssocID="{C36AE025-0076-7C4A-8455-1D0702861108}" presName="parTrans" presStyleLbl="sibTrans2D1" presStyleIdx="2" presStyleCnt="5"/>
      <dgm:spPr/>
    </dgm:pt>
    <dgm:pt modelId="{CD5E818A-D239-3D48-BB5D-E4EDBC0341CE}" type="pres">
      <dgm:prSet presAssocID="{C36AE025-0076-7C4A-8455-1D0702861108}" presName="connectorText" presStyleLbl="sibTrans2D1" presStyleIdx="2" presStyleCnt="5"/>
      <dgm:spPr/>
    </dgm:pt>
    <dgm:pt modelId="{766EDC46-5F77-2C49-A698-58BE685DED60}" type="pres">
      <dgm:prSet presAssocID="{AB90C9D4-C95C-8F40-A811-2DBCCB1ABBF7}" presName="node" presStyleLbl="node1" presStyleIdx="2" presStyleCnt="5">
        <dgm:presLayoutVars>
          <dgm:bulletEnabled val="1"/>
        </dgm:presLayoutVars>
      </dgm:prSet>
      <dgm:spPr/>
    </dgm:pt>
    <dgm:pt modelId="{CFEE3A93-A3BE-5741-9C4F-2EF1111C5844}" type="pres">
      <dgm:prSet presAssocID="{57A6D820-280C-5C46-9B5F-F51688D94F3C}" presName="parTrans" presStyleLbl="sibTrans2D1" presStyleIdx="3" presStyleCnt="5"/>
      <dgm:spPr/>
    </dgm:pt>
    <dgm:pt modelId="{F1BFDBDD-1EBE-584C-B58B-3AD014709D50}" type="pres">
      <dgm:prSet presAssocID="{57A6D820-280C-5C46-9B5F-F51688D94F3C}" presName="connectorText" presStyleLbl="sibTrans2D1" presStyleIdx="3" presStyleCnt="5"/>
      <dgm:spPr/>
    </dgm:pt>
    <dgm:pt modelId="{83FC4B46-28D2-7146-A172-69594BEF4A59}" type="pres">
      <dgm:prSet presAssocID="{862FAC09-AD67-484B-97C5-F014B4640363}" presName="node" presStyleLbl="node1" presStyleIdx="3" presStyleCnt="5">
        <dgm:presLayoutVars>
          <dgm:bulletEnabled val="1"/>
        </dgm:presLayoutVars>
      </dgm:prSet>
      <dgm:spPr/>
    </dgm:pt>
    <dgm:pt modelId="{5C3F2589-FA4A-2C45-85B7-EB995E00873A}" type="pres">
      <dgm:prSet presAssocID="{4E64DBC4-B5B1-1249-AC05-A62C5C6CDB98}" presName="parTrans" presStyleLbl="sibTrans2D1" presStyleIdx="4" presStyleCnt="5"/>
      <dgm:spPr/>
    </dgm:pt>
    <dgm:pt modelId="{A88B6B98-5739-E143-A035-D9771AC5E604}" type="pres">
      <dgm:prSet presAssocID="{4E64DBC4-B5B1-1249-AC05-A62C5C6CDB98}" presName="connectorText" presStyleLbl="sibTrans2D1" presStyleIdx="4" presStyleCnt="5"/>
      <dgm:spPr/>
    </dgm:pt>
    <dgm:pt modelId="{04CDB597-6101-4446-9586-8589A02B1611}" type="pres">
      <dgm:prSet presAssocID="{A84EB01C-C0A8-FF42-AE3E-9B1DAAC1451A}" presName="node" presStyleLbl="node1" presStyleIdx="4" presStyleCnt="5">
        <dgm:presLayoutVars>
          <dgm:bulletEnabled val="1"/>
        </dgm:presLayoutVars>
      </dgm:prSet>
      <dgm:spPr/>
    </dgm:pt>
  </dgm:ptLst>
  <dgm:cxnLst>
    <dgm:cxn modelId="{8A506C08-3589-414D-8C57-C80AA9A91C00}" srcId="{52BF8AF4-250B-E049-9E02-6D51630FF21A}" destId="{A84EB01C-C0A8-FF42-AE3E-9B1DAAC1451A}" srcOrd="4" destOrd="0" parTransId="{4E64DBC4-B5B1-1249-AC05-A62C5C6CDB98}" sibTransId="{14AA58C3-6DAB-8141-A03C-17DC690C3FD5}"/>
    <dgm:cxn modelId="{7C4E3A09-E3C6-2743-B058-B39CDBC8DE9D}" type="presOf" srcId="{A6A8395B-312D-AD40-8F5B-F4276FC776E5}" destId="{6B54084E-8637-A042-AF10-42A8B23731B5}" srcOrd="0" destOrd="0" presId="urn:microsoft.com/office/officeart/2005/8/layout/radial5"/>
    <dgm:cxn modelId="{1FB9280F-02AC-334C-AC94-6BFEAC30B244}" srcId="{52BF8AF4-250B-E049-9E02-6D51630FF21A}" destId="{AB90C9D4-C95C-8F40-A811-2DBCCB1ABBF7}" srcOrd="2" destOrd="0" parTransId="{C36AE025-0076-7C4A-8455-1D0702861108}" sibTransId="{FE692B6E-ECBA-2742-ACB8-9F94BB2714A3}"/>
    <dgm:cxn modelId="{1FF43C33-81A3-7947-9B75-36707DF61EC3}" type="presOf" srcId="{7A4E2456-BEEC-0547-99E7-775138A03281}" destId="{94CF5AD4-23A1-CE4A-A734-6D0A18FEF0AC}" srcOrd="0" destOrd="0" presId="urn:microsoft.com/office/officeart/2005/8/layout/radial5"/>
    <dgm:cxn modelId="{74CEE535-D66C-BC41-B667-3DDAEDD672E3}" type="presOf" srcId="{57A6D820-280C-5C46-9B5F-F51688D94F3C}" destId="{F1BFDBDD-1EBE-584C-B58B-3AD014709D50}" srcOrd="1" destOrd="0" presId="urn:microsoft.com/office/officeart/2005/8/layout/radial5"/>
    <dgm:cxn modelId="{43E32343-100E-624F-AE09-12F203B951A3}" type="presOf" srcId="{AB90C9D4-C95C-8F40-A811-2DBCCB1ABBF7}" destId="{766EDC46-5F77-2C49-A698-58BE685DED60}" srcOrd="0" destOrd="0" presId="urn:microsoft.com/office/officeart/2005/8/layout/radial5"/>
    <dgm:cxn modelId="{9BFB5543-9A06-0648-BB9D-56D9697FBBC9}" type="presOf" srcId="{A84EB01C-C0A8-FF42-AE3E-9B1DAAC1451A}" destId="{04CDB597-6101-4446-9586-8589A02B1611}" srcOrd="0" destOrd="0" presId="urn:microsoft.com/office/officeart/2005/8/layout/radial5"/>
    <dgm:cxn modelId="{89EF3D4A-F130-E748-9D62-EC45D95FEBEE}" srcId="{03F8E1BB-8798-8B4E-909A-07BA22C9BDA3}" destId="{52BF8AF4-250B-E049-9E02-6D51630FF21A}" srcOrd="0" destOrd="0" parTransId="{9AA145A4-DD84-2C42-8908-A4A05B979D06}" sibTransId="{97CF6AC9-AF50-1544-8349-4FD779207D27}"/>
    <dgm:cxn modelId="{BB801A56-1001-674D-AD41-7DEF1E1AB43A}" type="presOf" srcId="{552C2450-8383-1E4B-AEA0-92BDA570CB43}" destId="{63EED924-BFD3-2C46-9296-E61F7AC19D99}" srcOrd="0" destOrd="0" presId="urn:microsoft.com/office/officeart/2005/8/layout/radial5"/>
    <dgm:cxn modelId="{2A9A025F-AC97-534F-A01F-D442BE45683A}" type="presOf" srcId="{D704D618-1B11-8349-BDE5-C037DE144CC5}" destId="{0910AD7E-6B64-0843-91FE-91A0BD0EE745}" srcOrd="0" destOrd="0" presId="urn:microsoft.com/office/officeart/2005/8/layout/radial5"/>
    <dgm:cxn modelId="{681CFC67-5FAF-D247-A125-719B4D9D82EA}" type="presOf" srcId="{862FAC09-AD67-484B-97C5-F014B4640363}" destId="{83FC4B46-28D2-7146-A172-69594BEF4A59}" srcOrd="0" destOrd="0" presId="urn:microsoft.com/office/officeart/2005/8/layout/radial5"/>
    <dgm:cxn modelId="{3A095A68-BDE3-7B4D-8142-C3493FEC0CED}" type="presOf" srcId="{03F8E1BB-8798-8B4E-909A-07BA22C9BDA3}" destId="{3AF4C2F1-F60E-B447-B2C5-806C9A6C25A2}" srcOrd="0" destOrd="0" presId="urn:microsoft.com/office/officeart/2005/8/layout/radial5"/>
    <dgm:cxn modelId="{4B5FAC74-EFFC-964F-95F3-3406C4B8EB9A}" type="presOf" srcId="{C36AE025-0076-7C4A-8455-1D0702861108}" destId="{A72EC243-BA70-754D-B63B-639FA68DFAB3}" srcOrd="0" destOrd="0" presId="urn:microsoft.com/office/officeart/2005/8/layout/radial5"/>
    <dgm:cxn modelId="{3D94BE75-7BEE-0644-B0BD-ED39A94F0DFA}" type="presOf" srcId="{D704D618-1B11-8349-BDE5-C037DE144CC5}" destId="{BF7C9556-58CF-CA41-9D79-197791E81B33}" srcOrd="1" destOrd="0" presId="urn:microsoft.com/office/officeart/2005/8/layout/radial5"/>
    <dgm:cxn modelId="{E38DFA76-B885-6345-8BD5-F602A301571D}" type="presOf" srcId="{4E64DBC4-B5B1-1249-AC05-A62C5C6CDB98}" destId="{5C3F2589-FA4A-2C45-85B7-EB995E00873A}" srcOrd="0" destOrd="0" presId="urn:microsoft.com/office/officeart/2005/8/layout/radial5"/>
    <dgm:cxn modelId="{52956A8F-5C82-BF4B-BE22-FE6C12FE934D}" srcId="{52BF8AF4-250B-E049-9E02-6D51630FF21A}" destId="{7A4E2456-BEEC-0547-99E7-775138A03281}" srcOrd="0" destOrd="0" parTransId="{D704D618-1B11-8349-BDE5-C037DE144CC5}" sibTransId="{854925D2-0CD9-ED4B-9D33-B8B7BB8D93AA}"/>
    <dgm:cxn modelId="{CA5D35B6-9907-A944-98D1-CE1215F36BBB}" srcId="{52BF8AF4-250B-E049-9E02-6D51630FF21A}" destId="{862FAC09-AD67-484B-97C5-F014B4640363}" srcOrd="3" destOrd="0" parTransId="{57A6D820-280C-5C46-9B5F-F51688D94F3C}" sibTransId="{0EAF6350-CB49-2E42-BE0C-6B07CD233353}"/>
    <dgm:cxn modelId="{4CE49CB8-6AE0-3F46-ABC2-A83C41DC70D8}" type="presOf" srcId="{52BF8AF4-250B-E049-9E02-6D51630FF21A}" destId="{943791D5-3241-6846-A764-54A7009BFD74}" srcOrd="0" destOrd="0" presId="urn:microsoft.com/office/officeart/2005/8/layout/radial5"/>
    <dgm:cxn modelId="{05CB5DCD-AB25-4044-91CC-E3413191B5D5}" srcId="{52BF8AF4-250B-E049-9E02-6D51630FF21A}" destId="{A6A8395B-312D-AD40-8F5B-F4276FC776E5}" srcOrd="1" destOrd="0" parTransId="{552C2450-8383-1E4B-AEA0-92BDA570CB43}" sibTransId="{C016EEFD-8BA8-4D4D-AEC7-482252DFF11F}"/>
    <dgm:cxn modelId="{7BAC1FD1-1438-734B-B4F1-A168667C5D25}" type="presOf" srcId="{4E64DBC4-B5B1-1249-AC05-A62C5C6CDB98}" destId="{A88B6B98-5739-E143-A035-D9771AC5E604}" srcOrd="1" destOrd="0" presId="urn:microsoft.com/office/officeart/2005/8/layout/radial5"/>
    <dgm:cxn modelId="{3AA621D6-23AD-1B48-AC05-C8171C80EA86}" type="presOf" srcId="{57A6D820-280C-5C46-9B5F-F51688D94F3C}" destId="{CFEE3A93-A3BE-5741-9C4F-2EF1111C5844}" srcOrd="0" destOrd="0" presId="urn:microsoft.com/office/officeart/2005/8/layout/radial5"/>
    <dgm:cxn modelId="{A63359E1-87E0-D34C-9B83-6A2E0A8EA38E}" type="presOf" srcId="{C36AE025-0076-7C4A-8455-1D0702861108}" destId="{CD5E818A-D239-3D48-BB5D-E4EDBC0341CE}" srcOrd="1" destOrd="0" presId="urn:microsoft.com/office/officeart/2005/8/layout/radial5"/>
    <dgm:cxn modelId="{B7E1DAE9-D5C1-B94A-B5DE-2DE32EC7A378}" type="presOf" srcId="{552C2450-8383-1E4B-AEA0-92BDA570CB43}" destId="{081A8E1A-4FE8-2940-9577-62F055965D7B}" srcOrd="1" destOrd="0" presId="urn:microsoft.com/office/officeart/2005/8/layout/radial5"/>
    <dgm:cxn modelId="{F51EECEC-2D74-E240-AE9D-B4E4B29462A7}" srcId="{03F8E1BB-8798-8B4E-909A-07BA22C9BDA3}" destId="{2465FCDA-BAA6-1845-A102-B11B3B6E0461}" srcOrd="1" destOrd="0" parTransId="{CEEB2CB6-AB13-D54C-9683-3384BEED6D4C}" sibTransId="{5B3A1847-2705-854A-8C32-DC6FBFD5031B}"/>
    <dgm:cxn modelId="{91F28A69-9DC4-D848-96A1-82D2F284D023}" type="presParOf" srcId="{3AF4C2F1-F60E-B447-B2C5-806C9A6C25A2}" destId="{943791D5-3241-6846-A764-54A7009BFD74}" srcOrd="0" destOrd="0" presId="urn:microsoft.com/office/officeart/2005/8/layout/radial5"/>
    <dgm:cxn modelId="{E6AD5F02-E51A-DA40-AAE4-59AFEB0DF082}" type="presParOf" srcId="{3AF4C2F1-F60E-B447-B2C5-806C9A6C25A2}" destId="{0910AD7E-6B64-0843-91FE-91A0BD0EE745}" srcOrd="1" destOrd="0" presId="urn:microsoft.com/office/officeart/2005/8/layout/radial5"/>
    <dgm:cxn modelId="{9AE6CFD1-9C9C-7B40-AFA7-D043D673D125}" type="presParOf" srcId="{0910AD7E-6B64-0843-91FE-91A0BD0EE745}" destId="{BF7C9556-58CF-CA41-9D79-197791E81B33}" srcOrd="0" destOrd="0" presId="urn:microsoft.com/office/officeart/2005/8/layout/radial5"/>
    <dgm:cxn modelId="{E0050E03-E7D8-6C4A-9D2E-1729705FB98D}" type="presParOf" srcId="{3AF4C2F1-F60E-B447-B2C5-806C9A6C25A2}" destId="{94CF5AD4-23A1-CE4A-A734-6D0A18FEF0AC}" srcOrd="2" destOrd="0" presId="urn:microsoft.com/office/officeart/2005/8/layout/radial5"/>
    <dgm:cxn modelId="{C54F553A-3BE7-7144-9100-17F7778CFF2B}" type="presParOf" srcId="{3AF4C2F1-F60E-B447-B2C5-806C9A6C25A2}" destId="{63EED924-BFD3-2C46-9296-E61F7AC19D99}" srcOrd="3" destOrd="0" presId="urn:microsoft.com/office/officeart/2005/8/layout/radial5"/>
    <dgm:cxn modelId="{6A555029-66D2-E84B-AB5A-CF56779F9113}" type="presParOf" srcId="{63EED924-BFD3-2C46-9296-E61F7AC19D99}" destId="{081A8E1A-4FE8-2940-9577-62F055965D7B}" srcOrd="0" destOrd="0" presId="urn:microsoft.com/office/officeart/2005/8/layout/radial5"/>
    <dgm:cxn modelId="{7FF2A273-FA4D-DF4A-8C2C-168248F2B0E4}" type="presParOf" srcId="{3AF4C2F1-F60E-B447-B2C5-806C9A6C25A2}" destId="{6B54084E-8637-A042-AF10-42A8B23731B5}" srcOrd="4" destOrd="0" presId="urn:microsoft.com/office/officeart/2005/8/layout/radial5"/>
    <dgm:cxn modelId="{4FD3392C-9C60-DD45-8E8F-ACF34E97DEF6}" type="presParOf" srcId="{3AF4C2F1-F60E-B447-B2C5-806C9A6C25A2}" destId="{A72EC243-BA70-754D-B63B-639FA68DFAB3}" srcOrd="5" destOrd="0" presId="urn:microsoft.com/office/officeart/2005/8/layout/radial5"/>
    <dgm:cxn modelId="{EDA8DEBC-C4EE-AA4F-83A8-BDBE302827BD}" type="presParOf" srcId="{A72EC243-BA70-754D-B63B-639FA68DFAB3}" destId="{CD5E818A-D239-3D48-BB5D-E4EDBC0341CE}" srcOrd="0" destOrd="0" presId="urn:microsoft.com/office/officeart/2005/8/layout/radial5"/>
    <dgm:cxn modelId="{C2B294C8-ACCF-7645-960B-E40F21CFC15D}" type="presParOf" srcId="{3AF4C2F1-F60E-B447-B2C5-806C9A6C25A2}" destId="{766EDC46-5F77-2C49-A698-58BE685DED60}" srcOrd="6" destOrd="0" presId="urn:microsoft.com/office/officeart/2005/8/layout/radial5"/>
    <dgm:cxn modelId="{222A8F03-610B-D24B-9E83-92F396F3619A}" type="presParOf" srcId="{3AF4C2F1-F60E-B447-B2C5-806C9A6C25A2}" destId="{CFEE3A93-A3BE-5741-9C4F-2EF1111C5844}" srcOrd="7" destOrd="0" presId="urn:microsoft.com/office/officeart/2005/8/layout/radial5"/>
    <dgm:cxn modelId="{C4489BBF-0319-7C45-A1A6-4D7A8EF06C4B}" type="presParOf" srcId="{CFEE3A93-A3BE-5741-9C4F-2EF1111C5844}" destId="{F1BFDBDD-1EBE-584C-B58B-3AD014709D50}" srcOrd="0" destOrd="0" presId="urn:microsoft.com/office/officeart/2005/8/layout/radial5"/>
    <dgm:cxn modelId="{5A8E7E0B-178B-EF49-A6A6-C8EDE1837B2E}" type="presParOf" srcId="{3AF4C2F1-F60E-B447-B2C5-806C9A6C25A2}" destId="{83FC4B46-28D2-7146-A172-69594BEF4A59}" srcOrd="8" destOrd="0" presId="urn:microsoft.com/office/officeart/2005/8/layout/radial5"/>
    <dgm:cxn modelId="{8343CA91-04FD-EB49-B12F-B23F5BFE3289}" type="presParOf" srcId="{3AF4C2F1-F60E-B447-B2C5-806C9A6C25A2}" destId="{5C3F2589-FA4A-2C45-85B7-EB995E00873A}" srcOrd="9" destOrd="0" presId="urn:microsoft.com/office/officeart/2005/8/layout/radial5"/>
    <dgm:cxn modelId="{1B302A59-31EA-9B4B-8337-DB8AB88CB70F}" type="presParOf" srcId="{5C3F2589-FA4A-2C45-85B7-EB995E00873A}" destId="{A88B6B98-5739-E143-A035-D9771AC5E604}" srcOrd="0" destOrd="0" presId="urn:microsoft.com/office/officeart/2005/8/layout/radial5"/>
    <dgm:cxn modelId="{0C469526-44DC-6743-BDD1-40483B1BB9B6}" type="presParOf" srcId="{3AF4C2F1-F60E-B447-B2C5-806C9A6C25A2}" destId="{04CDB597-6101-4446-9586-8589A02B1611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A4E8E-D9EB-432E-8F4B-10BB740915EA}">
      <dsp:nvSpPr>
        <dsp:cNvPr id="0" name=""/>
        <dsp:cNvSpPr/>
      </dsp:nvSpPr>
      <dsp:spPr>
        <a:xfrm>
          <a:off x="-5114931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6C40E-BFB5-4FB6-8424-9D811B404918}">
      <dsp:nvSpPr>
        <dsp:cNvPr id="0" name=""/>
        <dsp:cNvSpPr/>
      </dsp:nvSpPr>
      <dsp:spPr>
        <a:xfrm>
          <a:off x="317496" y="205750"/>
          <a:ext cx="7851682" cy="4113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64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is Weka? ( history, Loading Data)</a:t>
          </a:r>
        </a:p>
      </dsp:txBody>
      <dsp:txXfrm>
        <a:off x="317496" y="205750"/>
        <a:ext cx="7851682" cy="411319"/>
      </dsp:txXfrm>
    </dsp:sp>
    <dsp:sp modelId="{0C89BC2D-1546-4D22-A129-52CAD814EC10}">
      <dsp:nvSpPr>
        <dsp:cNvPr id="0" name=""/>
        <dsp:cNvSpPr/>
      </dsp:nvSpPr>
      <dsp:spPr>
        <a:xfrm>
          <a:off x="60421" y="154335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6BD23-860A-42AA-B75B-13EDB3850264}">
      <dsp:nvSpPr>
        <dsp:cNvPr id="0" name=""/>
        <dsp:cNvSpPr/>
      </dsp:nvSpPr>
      <dsp:spPr>
        <a:xfrm>
          <a:off x="689983" y="823091"/>
          <a:ext cx="7479195" cy="4113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64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Pre-Processing in Weka ( Filtering, Sampling, Removing, Editing, exporting)</a:t>
          </a:r>
        </a:p>
      </dsp:txBody>
      <dsp:txXfrm>
        <a:off x="689983" y="823091"/>
        <a:ext cx="7479195" cy="411319"/>
      </dsp:txXfrm>
    </dsp:sp>
    <dsp:sp modelId="{CD865B58-95CD-44D6-8230-6B741BF7C29D}">
      <dsp:nvSpPr>
        <dsp:cNvPr id="0" name=""/>
        <dsp:cNvSpPr/>
      </dsp:nvSpPr>
      <dsp:spPr>
        <a:xfrm>
          <a:off x="432908" y="771676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9F4F5-6A88-484F-A73B-7EFE33CB82BC}">
      <dsp:nvSpPr>
        <dsp:cNvPr id="0" name=""/>
        <dsp:cNvSpPr/>
      </dsp:nvSpPr>
      <dsp:spPr>
        <a:xfrm>
          <a:off x="894103" y="1439980"/>
          <a:ext cx="7275074" cy="4113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64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Classification in Weka ( SVM, NN, J48, NB)</a:t>
          </a:r>
        </a:p>
      </dsp:txBody>
      <dsp:txXfrm>
        <a:off x="894103" y="1439980"/>
        <a:ext cx="7275074" cy="411319"/>
      </dsp:txXfrm>
    </dsp:sp>
    <dsp:sp modelId="{8A8A0CCF-8EA9-4AE4-9E64-C8CC972649E2}">
      <dsp:nvSpPr>
        <dsp:cNvPr id="0" name=""/>
        <dsp:cNvSpPr/>
      </dsp:nvSpPr>
      <dsp:spPr>
        <a:xfrm>
          <a:off x="637029" y="1388565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A10DB-8715-436C-B6CF-4BDD9EE4211F}">
      <dsp:nvSpPr>
        <dsp:cNvPr id="0" name=""/>
        <dsp:cNvSpPr/>
      </dsp:nvSpPr>
      <dsp:spPr>
        <a:xfrm>
          <a:off x="959277" y="2057321"/>
          <a:ext cx="7209900" cy="4113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64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Clustering in Weka (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Kmeans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sp:txBody>
      <dsp:txXfrm>
        <a:off x="959277" y="2057321"/>
        <a:ext cx="7209900" cy="411319"/>
      </dsp:txXfrm>
    </dsp:sp>
    <dsp:sp modelId="{AC78E7CF-DFA0-477C-9762-0D3B738A9C7E}">
      <dsp:nvSpPr>
        <dsp:cNvPr id="0" name=""/>
        <dsp:cNvSpPr/>
      </dsp:nvSpPr>
      <dsp:spPr>
        <a:xfrm>
          <a:off x="702203" y="2005906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F13ED-20B1-406B-8B2B-DC4252F63695}">
      <dsp:nvSpPr>
        <dsp:cNvPr id="0" name=""/>
        <dsp:cNvSpPr/>
      </dsp:nvSpPr>
      <dsp:spPr>
        <a:xfrm>
          <a:off x="894103" y="2674663"/>
          <a:ext cx="7275074" cy="4113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64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Other tabs in Weka ( Associate, Select Attribute, Visualization)</a:t>
          </a:r>
        </a:p>
      </dsp:txBody>
      <dsp:txXfrm>
        <a:off x="894103" y="2674663"/>
        <a:ext cx="7275074" cy="411319"/>
      </dsp:txXfrm>
    </dsp:sp>
    <dsp:sp modelId="{1D1C56CB-61B5-4EAC-8E7C-7EB7D471B590}">
      <dsp:nvSpPr>
        <dsp:cNvPr id="0" name=""/>
        <dsp:cNvSpPr/>
      </dsp:nvSpPr>
      <dsp:spPr>
        <a:xfrm>
          <a:off x="637029" y="2623248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85F1B-E89F-44A1-B6D1-0FBE66AA3C75}">
      <dsp:nvSpPr>
        <dsp:cNvPr id="0" name=""/>
        <dsp:cNvSpPr/>
      </dsp:nvSpPr>
      <dsp:spPr>
        <a:xfrm>
          <a:off x="689983" y="3291551"/>
          <a:ext cx="7479195" cy="4113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64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Package Manager</a:t>
          </a:r>
        </a:p>
      </dsp:txBody>
      <dsp:txXfrm>
        <a:off x="689983" y="3291551"/>
        <a:ext cx="7479195" cy="411319"/>
      </dsp:txXfrm>
    </dsp:sp>
    <dsp:sp modelId="{AD1B638F-3138-4681-B5CE-C41928D9705E}">
      <dsp:nvSpPr>
        <dsp:cNvPr id="0" name=""/>
        <dsp:cNvSpPr/>
      </dsp:nvSpPr>
      <dsp:spPr>
        <a:xfrm>
          <a:off x="432908" y="3240136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16139-E993-4E49-9E9F-AAF9E998DB23}">
      <dsp:nvSpPr>
        <dsp:cNvPr id="0" name=""/>
        <dsp:cNvSpPr/>
      </dsp:nvSpPr>
      <dsp:spPr>
        <a:xfrm>
          <a:off x="317496" y="3908893"/>
          <a:ext cx="7851682" cy="4113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648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317496" y="3908893"/>
        <a:ext cx="7851682" cy="411319"/>
      </dsp:txXfrm>
    </dsp:sp>
    <dsp:sp modelId="{F501DE88-D183-4B17-A81D-4F33A1E3286F}">
      <dsp:nvSpPr>
        <dsp:cNvPr id="0" name=""/>
        <dsp:cNvSpPr/>
      </dsp:nvSpPr>
      <dsp:spPr>
        <a:xfrm>
          <a:off x="60421" y="3857478"/>
          <a:ext cx="514149" cy="5141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5C77F-9E64-47B5-85E5-BFC24076114A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2C229F-3928-4298-8EDD-1ADDA50E9DC7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5C67D6-53E1-4E3A-8C7C-3887EC3B00ED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Preprocess: Choose and modify the data being acted on.</a:t>
          </a:r>
        </a:p>
      </dsp:txBody>
      <dsp:txXfrm>
        <a:off x="937002" y="1903"/>
        <a:ext cx="5576601" cy="811257"/>
      </dsp:txXfrm>
    </dsp:sp>
    <dsp:sp modelId="{6E9D1934-C4F0-48BA-AA2A-707AE0438FB3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E9EC7E-41BF-43E2-82EB-330C12FEEB42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93E7EB-5172-4DE9-8281-3461FA928329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Classify: Train and test learning schemes that classify or perform regression.</a:t>
          </a:r>
        </a:p>
      </dsp:txBody>
      <dsp:txXfrm>
        <a:off x="937002" y="1015975"/>
        <a:ext cx="5576601" cy="811257"/>
      </dsp:txXfrm>
    </dsp:sp>
    <dsp:sp modelId="{5FC8C7F4-38F2-4B80-BFD2-52C45016A95E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679B2D-3267-483E-A5C5-6234BA5490FA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982F6-5DD2-442B-95CE-7A32B90A6940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Cluster: Learn clusters for the data.</a:t>
          </a:r>
        </a:p>
      </dsp:txBody>
      <dsp:txXfrm>
        <a:off x="937002" y="2030048"/>
        <a:ext cx="5576601" cy="811257"/>
      </dsp:txXfrm>
    </dsp:sp>
    <dsp:sp modelId="{C5FEBDB5-FA14-426C-948F-4545835937E6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39C12D-1139-4B2E-9D08-00D81C523BFD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BBFD1A-1785-49DF-86C7-635E03818A78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Associate: Learn association rules for the data.</a:t>
          </a:r>
        </a:p>
      </dsp:txBody>
      <dsp:txXfrm>
        <a:off x="937002" y="3044120"/>
        <a:ext cx="5576601" cy="811257"/>
      </dsp:txXfrm>
    </dsp:sp>
    <dsp:sp modelId="{B3FC2E16-AFD8-45D1-877E-E00F802F012E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2E4548-7D14-4097-B35D-7DE9CFD9FBDC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DBAC58-BA7D-4868-959F-907A0622B9FF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Select attributes: Select the most relevant attributes in the data.</a:t>
          </a:r>
        </a:p>
      </dsp:txBody>
      <dsp:txXfrm>
        <a:off x="937002" y="4058192"/>
        <a:ext cx="5576601" cy="811257"/>
      </dsp:txXfrm>
    </dsp:sp>
    <dsp:sp modelId="{140DA06B-1577-4F34-B3A2-38DF1A34FE24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18CF18-0688-49D3-BD04-8A202BD78989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2622A9-3A39-4F4F-8C6D-166D533CDEBB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Visualize: View an interactive 2D plot of the data.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EB445-5672-964E-AEEF-DB7BD9286917}">
      <dsp:nvSpPr>
        <dsp:cNvPr id="0" name=""/>
        <dsp:cNvSpPr/>
      </dsp:nvSpPr>
      <dsp:spPr>
        <a:xfrm rot="16200000">
          <a:off x="337" y="774567"/>
          <a:ext cx="3869531" cy="3869531"/>
        </a:xfrm>
        <a:prstGeom prst="upArrow">
          <a:avLst>
            <a:gd name="adj1" fmla="val 50000"/>
            <a:gd name="adj2" fmla="val 35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General properties</a:t>
          </a:r>
        </a:p>
      </dsp:txBody>
      <dsp:txXfrm rot="5400000">
        <a:off x="677505" y="1741950"/>
        <a:ext cx="3192363" cy="1934765"/>
      </dsp:txXfrm>
    </dsp:sp>
    <dsp:sp modelId="{B0EAC8C8-4417-844C-BED0-C3ED359B40A4}">
      <dsp:nvSpPr>
        <dsp:cNvPr id="0" name=""/>
        <dsp:cNvSpPr/>
      </dsp:nvSpPr>
      <dsp:spPr>
        <a:xfrm rot="5400000">
          <a:off x="4258130" y="774567"/>
          <a:ext cx="3869531" cy="3869531"/>
        </a:xfrm>
        <a:prstGeom prst="upArrow">
          <a:avLst>
            <a:gd name="adj1" fmla="val 50000"/>
            <a:gd name="adj2" fmla="val 35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Specific properties</a:t>
          </a:r>
        </a:p>
      </dsp:txBody>
      <dsp:txXfrm rot="-5400000">
        <a:off x="4258130" y="1741950"/>
        <a:ext cx="3192363" cy="19347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7730E-6B07-854E-A2E7-81433284B089}">
      <dsp:nvSpPr>
        <dsp:cNvPr id="0" name=""/>
        <dsp:cNvSpPr/>
      </dsp:nvSpPr>
      <dsp:spPr>
        <a:xfrm>
          <a:off x="0" y="1451050"/>
          <a:ext cx="2086983" cy="2086983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8E228-BC44-ED4A-9DB7-051285DB3B57}">
      <dsp:nvSpPr>
        <dsp:cNvPr id="0" name=""/>
        <dsp:cNvSpPr/>
      </dsp:nvSpPr>
      <dsp:spPr>
        <a:xfrm>
          <a:off x="1043491" y="1451050"/>
          <a:ext cx="2434813" cy="20869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Weka</a:t>
          </a:r>
        </a:p>
      </dsp:txBody>
      <dsp:txXfrm>
        <a:off x="1043491" y="1451050"/>
        <a:ext cx="2434813" cy="626096"/>
      </dsp:txXfrm>
    </dsp:sp>
    <dsp:sp modelId="{8243A61A-B650-B845-8AB5-6491CF7C95B0}">
      <dsp:nvSpPr>
        <dsp:cNvPr id="0" name=""/>
        <dsp:cNvSpPr/>
      </dsp:nvSpPr>
      <dsp:spPr>
        <a:xfrm>
          <a:off x="365222" y="2077146"/>
          <a:ext cx="1356537" cy="1356537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50000"/>
            <a:hueOff val="218692"/>
            <a:satOff val="5200"/>
            <a:lumOff val="283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2300E-3290-7145-8493-34AE401BACCD}">
      <dsp:nvSpPr>
        <dsp:cNvPr id="0" name=""/>
        <dsp:cNvSpPr/>
      </dsp:nvSpPr>
      <dsp:spPr>
        <a:xfrm>
          <a:off x="1043491" y="2077146"/>
          <a:ext cx="2434813" cy="1356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199204"/>
              <a:satOff val="5917"/>
              <a:lumOff val="259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Preprocessing</a:t>
          </a:r>
        </a:p>
      </dsp:txBody>
      <dsp:txXfrm>
        <a:off x="1043491" y="2077146"/>
        <a:ext cx="2434813" cy="626094"/>
      </dsp:txXfrm>
    </dsp:sp>
    <dsp:sp modelId="{A1C274C8-9F31-7D46-8264-78ACEDDB6151}">
      <dsp:nvSpPr>
        <dsp:cNvPr id="0" name=""/>
        <dsp:cNvSpPr/>
      </dsp:nvSpPr>
      <dsp:spPr>
        <a:xfrm>
          <a:off x="730444" y="2703240"/>
          <a:ext cx="626094" cy="626094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50000"/>
            <a:hueOff val="218692"/>
            <a:satOff val="5200"/>
            <a:lumOff val="283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FDFA0-0981-2746-AE9A-D4DD9355E41E}">
      <dsp:nvSpPr>
        <dsp:cNvPr id="0" name=""/>
        <dsp:cNvSpPr/>
      </dsp:nvSpPr>
      <dsp:spPr>
        <a:xfrm>
          <a:off x="1043491" y="2703240"/>
          <a:ext cx="2434813" cy="6260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199204"/>
              <a:satOff val="5917"/>
              <a:lumOff val="259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Classification</a:t>
          </a:r>
        </a:p>
      </dsp:txBody>
      <dsp:txXfrm>
        <a:off x="1043491" y="2703240"/>
        <a:ext cx="2434813" cy="6260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A4E8E-D9EB-432E-8F4B-10BB740915EA}">
      <dsp:nvSpPr>
        <dsp:cNvPr id="0" name=""/>
        <dsp:cNvSpPr/>
      </dsp:nvSpPr>
      <dsp:spPr>
        <a:xfrm>
          <a:off x="-5116992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6C40E-BFB5-4FB6-8424-9D811B404918}">
      <dsp:nvSpPr>
        <dsp:cNvPr id="0" name=""/>
        <dsp:cNvSpPr/>
      </dsp:nvSpPr>
      <dsp:spPr>
        <a:xfrm>
          <a:off x="511409" y="347956"/>
          <a:ext cx="4580813" cy="6962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66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Clustering in Weka ( </a:t>
          </a:r>
          <a:r>
            <a:rPr lang="en-US" sz="2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Kmeans</a:t>
          </a: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sp:txBody>
      <dsp:txXfrm>
        <a:off x="511409" y="347956"/>
        <a:ext cx="4580813" cy="696274"/>
      </dsp:txXfrm>
    </dsp:sp>
    <dsp:sp modelId="{0C89BC2D-1546-4D22-A129-52CAD814EC10}">
      <dsp:nvSpPr>
        <dsp:cNvPr id="0" name=""/>
        <dsp:cNvSpPr/>
      </dsp:nvSpPr>
      <dsp:spPr>
        <a:xfrm>
          <a:off x="76237" y="260921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F766B-4302-5947-861A-765B96BF7CF2}">
      <dsp:nvSpPr>
        <dsp:cNvPr id="0" name=""/>
        <dsp:cNvSpPr/>
      </dsp:nvSpPr>
      <dsp:spPr>
        <a:xfrm>
          <a:off x="910599" y="1392548"/>
          <a:ext cx="4181623" cy="6962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66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Other tabs in Weka ( Associate, Select Attribute, Visualization)</a:t>
          </a:r>
        </a:p>
      </dsp:txBody>
      <dsp:txXfrm>
        <a:off x="910599" y="1392548"/>
        <a:ext cx="4181623" cy="696274"/>
      </dsp:txXfrm>
    </dsp:sp>
    <dsp:sp modelId="{1D1C56CB-61B5-4EAC-8E7C-7EB7D471B590}">
      <dsp:nvSpPr>
        <dsp:cNvPr id="0" name=""/>
        <dsp:cNvSpPr/>
      </dsp:nvSpPr>
      <dsp:spPr>
        <a:xfrm>
          <a:off x="475427" y="1305514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407AD-0EAF-674C-A431-732AB56BB669}">
      <dsp:nvSpPr>
        <dsp:cNvPr id="0" name=""/>
        <dsp:cNvSpPr/>
      </dsp:nvSpPr>
      <dsp:spPr>
        <a:xfrm>
          <a:off x="910599" y="2437140"/>
          <a:ext cx="4181623" cy="6962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66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Package Manager</a:t>
          </a:r>
        </a:p>
      </dsp:txBody>
      <dsp:txXfrm>
        <a:off x="910599" y="2437140"/>
        <a:ext cx="4181623" cy="696274"/>
      </dsp:txXfrm>
    </dsp:sp>
    <dsp:sp modelId="{AD1B638F-3138-4681-B5CE-C41928D9705E}">
      <dsp:nvSpPr>
        <dsp:cNvPr id="0" name=""/>
        <dsp:cNvSpPr/>
      </dsp:nvSpPr>
      <dsp:spPr>
        <a:xfrm>
          <a:off x="475427" y="2350106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8ED77-4763-4D4B-9FE7-B6B925E5AC83}">
      <dsp:nvSpPr>
        <dsp:cNvPr id="0" name=""/>
        <dsp:cNvSpPr/>
      </dsp:nvSpPr>
      <dsp:spPr>
        <a:xfrm>
          <a:off x="511409" y="3481732"/>
          <a:ext cx="4580813" cy="6962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66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Work with Weka </a:t>
          </a:r>
        </a:p>
      </dsp:txBody>
      <dsp:txXfrm>
        <a:off x="511409" y="3481732"/>
        <a:ext cx="4580813" cy="696274"/>
      </dsp:txXfrm>
    </dsp:sp>
    <dsp:sp modelId="{E17DA42B-66B2-B84A-92FC-106E5571E6DE}">
      <dsp:nvSpPr>
        <dsp:cNvPr id="0" name=""/>
        <dsp:cNvSpPr/>
      </dsp:nvSpPr>
      <dsp:spPr>
        <a:xfrm>
          <a:off x="76237" y="3394698"/>
          <a:ext cx="870342" cy="870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791D5-3241-6846-A764-54A7009BFD74}">
      <dsp:nvSpPr>
        <dsp:cNvPr id="0" name=""/>
        <dsp:cNvSpPr/>
      </dsp:nvSpPr>
      <dsp:spPr>
        <a:xfrm>
          <a:off x="4585171" y="1887662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Weka</a:t>
          </a:r>
        </a:p>
      </dsp:txBody>
      <dsp:txXfrm>
        <a:off x="4782179" y="2084670"/>
        <a:ext cx="951241" cy="951241"/>
      </dsp:txXfrm>
    </dsp:sp>
    <dsp:sp modelId="{0910AD7E-6B64-0843-91FE-91A0BD0EE745}">
      <dsp:nvSpPr>
        <dsp:cNvPr id="0" name=""/>
        <dsp:cNvSpPr/>
      </dsp:nvSpPr>
      <dsp:spPr>
        <a:xfrm rot="16200000">
          <a:off x="5114712" y="1397092"/>
          <a:ext cx="286174" cy="4573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157638" y="1531495"/>
        <a:ext cx="200322" cy="274433"/>
      </dsp:txXfrm>
    </dsp:sp>
    <dsp:sp modelId="{94CF5AD4-23A1-CE4A-A734-6D0A18FEF0AC}">
      <dsp:nvSpPr>
        <dsp:cNvPr id="0" name=""/>
        <dsp:cNvSpPr/>
      </dsp:nvSpPr>
      <dsp:spPr>
        <a:xfrm>
          <a:off x="4585171" y="2453"/>
          <a:ext cx="1345257" cy="13452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 processing</a:t>
          </a:r>
        </a:p>
      </dsp:txBody>
      <dsp:txXfrm>
        <a:off x="4782179" y="199461"/>
        <a:ext cx="951241" cy="951241"/>
      </dsp:txXfrm>
    </dsp:sp>
    <dsp:sp modelId="{63EED924-BFD3-2C46-9296-E61F7AC19D99}">
      <dsp:nvSpPr>
        <dsp:cNvPr id="0" name=""/>
        <dsp:cNvSpPr/>
      </dsp:nvSpPr>
      <dsp:spPr>
        <a:xfrm rot="20520000">
          <a:off x="6003479" y="2042819"/>
          <a:ext cx="286174" cy="4573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05580" y="2147561"/>
        <a:ext cx="200322" cy="274433"/>
      </dsp:txXfrm>
    </dsp:sp>
    <dsp:sp modelId="{6B54084E-8637-A042-AF10-42A8B23731B5}">
      <dsp:nvSpPr>
        <dsp:cNvPr id="0" name=""/>
        <dsp:cNvSpPr/>
      </dsp:nvSpPr>
      <dsp:spPr>
        <a:xfrm>
          <a:off x="6378110" y="1305100"/>
          <a:ext cx="1345257" cy="13452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Classification</a:t>
          </a:r>
        </a:p>
      </dsp:txBody>
      <dsp:txXfrm>
        <a:off x="6575118" y="1502108"/>
        <a:ext cx="951241" cy="951241"/>
      </dsp:txXfrm>
    </dsp:sp>
    <dsp:sp modelId="{A72EC243-BA70-754D-B63B-639FA68DFAB3}">
      <dsp:nvSpPr>
        <dsp:cNvPr id="0" name=""/>
        <dsp:cNvSpPr/>
      </dsp:nvSpPr>
      <dsp:spPr>
        <a:xfrm rot="3240000">
          <a:off x="5664001" y="3087627"/>
          <a:ext cx="286174" cy="4573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81696" y="3144376"/>
        <a:ext cx="200322" cy="274433"/>
      </dsp:txXfrm>
    </dsp:sp>
    <dsp:sp modelId="{766EDC46-5F77-2C49-A698-58BE685DED60}">
      <dsp:nvSpPr>
        <dsp:cNvPr id="0" name=""/>
        <dsp:cNvSpPr/>
      </dsp:nvSpPr>
      <dsp:spPr>
        <a:xfrm>
          <a:off x="5693268" y="3412827"/>
          <a:ext cx="1345257" cy="13452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Clustering</a:t>
          </a:r>
        </a:p>
      </dsp:txBody>
      <dsp:txXfrm>
        <a:off x="5890276" y="3609835"/>
        <a:ext cx="951241" cy="951241"/>
      </dsp:txXfrm>
    </dsp:sp>
    <dsp:sp modelId="{CFEE3A93-A3BE-5741-9C4F-2EF1111C5844}">
      <dsp:nvSpPr>
        <dsp:cNvPr id="0" name=""/>
        <dsp:cNvSpPr/>
      </dsp:nvSpPr>
      <dsp:spPr>
        <a:xfrm rot="7560000">
          <a:off x="4565424" y="3087627"/>
          <a:ext cx="286174" cy="4573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4633581" y="3144376"/>
        <a:ext cx="200322" cy="274433"/>
      </dsp:txXfrm>
    </dsp:sp>
    <dsp:sp modelId="{83FC4B46-28D2-7146-A172-69594BEF4A59}">
      <dsp:nvSpPr>
        <dsp:cNvPr id="0" name=""/>
        <dsp:cNvSpPr/>
      </dsp:nvSpPr>
      <dsp:spPr>
        <a:xfrm>
          <a:off x="3477073" y="3412827"/>
          <a:ext cx="1345257" cy="13452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Associate / Selecting Attribute</a:t>
          </a:r>
        </a:p>
      </dsp:txBody>
      <dsp:txXfrm>
        <a:off x="3674081" y="3609835"/>
        <a:ext cx="951241" cy="951241"/>
      </dsp:txXfrm>
    </dsp:sp>
    <dsp:sp modelId="{5C3F2589-FA4A-2C45-85B7-EB995E00873A}">
      <dsp:nvSpPr>
        <dsp:cNvPr id="0" name=""/>
        <dsp:cNvSpPr/>
      </dsp:nvSpPr>
      <dsp:spPr>
        <a:xfrm rot="11880000">
          <a:off x="4225945" y="2042819"/>
          <a:ext cx="286174" cy="4573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4309696" y="2147561"/>
        <a:ext cx="200322" cy="274433"/>
      </dsp:txXfrm>
    </dsp:sp>
    <dsp:sp modelId="{04CDB597-6101-4446-9586-8589A02B1611}">
      <dsp:nvSpPr>
        <dsp:cNvPr id="0" name=""/>
        <dsp:cNvSpPr/>
      </dsp:nvSpPr>
      <dsp:spPr>
        <a:xfrm>
          <a:off x="2792231" y="1305100"/>
          <a:ext cx="1345257" cy="134525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Visualization</a:t>
          </a:r>
        </a:p>
      </dsp:txBody>
      <dsp:txXfrm>
        <a:off x="2989239" y="1502108"/>
        <a:ext cx="951241" cy="951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92FB8-68E0-AD48-9D39-DEF5F59BC6C3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D664B-CF97-004D-BD29-B93A22E20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37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2193925" fontAlgn="base">
              <a:spcBef>
                <a:spcPct val="0"/>
              </a:spcBef>
              <a:spcAft>
                <a:spcPct val="0"/>
              </a:spcAft>
              <a:defRPr/>
            </a:pPr>
            <a:fld id="{164F29F1-80B8-4F7E-93B4-0923A9C631F7}" type="slidenum">
              <a:rPr lang="en-US"/>
              <a:pPr defTabSz="2193925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0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2193925" fontAlgn="base">
              <a:spcBef>
                <a:spcPct val="0"/>
              </a:spcBef>
              <a:spcAft>
                <a:spcPct val="0"/>
              </a:spcAft>
              <a:defRPr/>
            </a:pPr>
            <a:fld id="{164F29F1-80B8-4F7E-93B4-0923A9C631F7}" type="slidenum">
              <a:rPr lang="en-US"/>
              <a:pPr defTabSz="2193925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7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377A-6677-274F-85EA-E52E40EE9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72186-DF7F-044E-A268-38E077C15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38CE4-40B0-FC48-B659-EE04AFFB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34F7F-E382-6042-91C7-59C9C796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CB6EE-8B45-FA41-BE87-5F7BBF1A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2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DD61-5DBE-9445-B2AB-288CC365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2A9A4-70C6-AC42-8E39-5A4B84861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44C08-3C9A-F748-B4D9-DF468978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FA60A-74F0-1348-8E0B-62690F07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9788B-C474-5F43-8D43-9B05A1BB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66A74-7E06-184D-8FA7-D58E8554D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EFFE1-6057-D64E-8CBA-59EB8F3CD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7C02E-005F-6445-ABF1-A238F21F4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489DE-86D0-464B-A496-0D871E95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6D066-2052-C948-BAA6-B3174875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DF06-DAB4-9B44-8C7C-B778CB9E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6921-A385-B344-B742-A964E0CE7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463FB-734C-EA42-8E53-4AAC5E77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45E4-4F42-1C4C-A302-38F44077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B1D96-2FCF-1C44-9644-4966BBB7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8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3DCB-6736-A648-9469-083F1677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231D4-AF15-6849-9712-9B6396B05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F6F19-9B63-D047-8F22-4EC652FD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AA32E-BFAF-064E-AE17-183D76BE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D4779-6EF3-1845-9528-1750B263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9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FB83-9E86-4343-B2AA-D780B804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6F8A4-86B6-AE43-9056-E252AB849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461FC-C3B0-B04C-951A-C6E023F21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D96A9-0CB6-3243-81C7-423AD639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7CA17-A75E-BE49-957C-2BBEB63A7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DE963-641C-874F-8625-E689DC0C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3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74A7-242D-FF49-8BC0-BC16FD4A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EA61-7A36-814B-B5BD-D8182C370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FB635-4699-5544-9850-22A29D3A5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74B5BA-6DB5-AE42-BB03-6D28ED4C6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1ACB4-6709-3F4B-8EA5-5D3269861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2C133-7781-1249-829A-5CE944FB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4023D-6B52-6A48-AC84-AA7982F32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5FFFA-156B-D44D-8300-B1150DB9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1F66-F3B8-694D-9C57-46EC3CD7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92757-D83C-8F4E-90E5-A5F47670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73CC3-4CB1-A54D-A57F-3B0C14D4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67281-A9A7-C14C-9B9C-AAFA4B85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92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E8574-713B-B248-A083-8D1A54EF7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7F666-1C94-2E40-BDA9-061923BF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0660-D9BA-F242-BBEB-B5DDA9C4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6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2B72-555F-5A4B-9123-8942F36D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20959-826F-084C-A9E5-B5D0A622F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66C45-60D7-684E-9D29-555781895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A54D9-0B0E-9C45-91A6-E5781BE9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AB0D4-254E-0D44-A11D-E013290E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2CB94-3542-FD49-BCFC-E7ECEFE2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8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CB42-C99C-5B4D-9048-DFA96D8B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4199E0-6BDF-8A4D-AF71-F50831D9E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4FD0C-E478-484D-8D3D-7CFE8E72B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FE3CE-4412-654E-99EC-8436AB85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49179-D07F-3841-AFDC-230931DA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068F6-FCAF-C949-BEC5-63DAE8C5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0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627C3A-1182-464E-8C1F-590A2D50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0F4C2-750C-A149-95F8-3A1AA53CB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1ABD4-B97D-D84C-9211-66D41C720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3E4FC-153D-1F40-A55B-076A5D587E3B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33EAC-4161-3F4B-B296-CF09A46A4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B21-76FE-E647-BFE4-EA67689AB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5E0E5-95EA-7C47-B258-1CDC64F7B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ikato.ac.nz/~ml/weka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rdownloads.sourceforge.net/weka/Weka_a_tool_for_exploratory_data_mining.ppt" TargetMode="External"/><Relationship Id="rId4" Type="http://schemas.openxmlformats.org/officeDocument/2006/relationships/hyperlink" Target="http://prdownloads.sourceforge.net/weka/weka.pp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ransact.dl.sourceforge.net/sourcefor" TargetMode="External"/><Relationship Id="rId2" Type="http://schemas.openxmlformats.org/officeDocument/2006/relationships/hyperlink" Target="http://www.cs.waikato.ac.nz/~ml/weka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microsoft.com/office/2007/relationships/diagramDrawing" Target="../diagrams/drawing3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9770-8D0C-1F4D-899A-F58591090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031" y="1999282"/>
            <a:ext cx="9144000" cy="242539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WEKA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CA4B7-7F8C-3946-8E4A-99C3094AA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2610"/>
            <a:ext cx="9144000" cy="242539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2019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Farid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Enas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Alkhoshi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8A6F49-D421-BE4D-A281-D122C80AF379}"/>
              </a:ext>
            </a:extLst>
          </p:cNvPr>
          <p:cNvSpPr/>
          <p:nvPr/>
        </p:nvSpPr>
        <p:spPr>
          <a:xfrm>
            <a:off x="9886950" y="536576"/>
            <a:ext cx="1300162" cy="1181100"/>
          </a:xfrm>
          <a:prstGeom prst="ellipse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C3DC7B-B569-B048-844C-E4609961ABCE}"/>
              </a:ext>
            </a:extLst>
          </p:cNvPr>
          <p:cNvSpPr/>
          <p:nvPr/>
        </p:nvSpPr>
        <p:spPr>
          <a:xfrm>
            <a:off x="2806895" y="458788"/>
            <a:ext cx="1300162" cy="1181100"/>
          </a:xfrm>
          <a:prstGeom prst="ellipse">
            <a:avLst/>
          </a:prstGeom>
          <a:solidFill>
            <a:srgbClr val="FF8AFF">
              <a:alpha val="7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EAD4CF-7558-1246-9EF0-D645595633C6}"/>
              </a:ext>
            </a:extLst>
          </p:cNvPr>
          <p:cNvSpPr/>
          <p:nvPr/>
        </p:nvSpPr>
        <p:spPr>
          <a:xfrm>
            <a:off x="5066704" y="466726"/>
            <a:ext cx="1300162" cy="1181100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518F83-20E4-704E-B1CC-B4E479364442}"/>
              </a:ext>
            </a:extLst>
          </p:cNvPr>
          <p:cNvSpPr/>
          <p:nvPr/>
        </p:nvSpPr>
        <p:spPr>
          <a:xfrm>
            <a:off x="7540227" y="536576"/>
            <a:ext cx="1300162" cy="1181100"/>
          </a:xfrm>
          <a:prstGeom prst="ellipse">
            <a:avLst/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86C1DE-9E93-7442-AADE-F6EB7292DD4E}"/>
              </a:ext>
            </a:extLst>
          </p:cNvPr>
          <p:cNvSpPr/>
          <p:nvPr/>
        </p:nvSpPr>
        <p:spPr>
          <a:xfrm>
            <a:off x="689967" y="495302"/>
            <a:ext cx="1300162" cy="1181100"/>
          </a:xfrm>
          <a:prstGeom prst="ellipse">
            <a:avLst/>
          </a:prstGeom>
          <a:solidFill>
            <a:srgbClr val="0070C0">
              <a:alpha val="71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66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CD5A9D9-9BAD-E440-99D7-08088404F9E7}"/>
              </a:ext>
            </a:extLst>
          </p:cNvPr>
          <p:cNvSpPr/>
          <p:nvPr/>
        </p:nvSpPr>
        <p:spPr>
          <a:xfrm>
            <a:off x="9895250" y="324138"/>
            <a:ext cx="1025853" cy="995365"/>
          </a:xfrm>
          <a:prstGeom prst="ellipse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E296B-9844-5D41-B246-2960A00499AD}"/>
              </a:ext>
            </a:extLst>
          </p:cNvPr>
          <p:cNvSpPr/>
          <p:nvPr/>
        </p:nvSpPr>
        <p:spPr>
          <a:xfrm>
            <a:off x="2815195" y="246350"/>
            <a:ext cx="1025853" cy="995365"/>
          </a:xfrm>
          <a:prstGeom prst="ellipse">
            <a:avLst/>
          </a:prstGeom>
          <a:solidFill>
            <a:srgbClr val="FF8AFF">
              <a:alpha val="26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854F4F-3C2C-CA4A-872D-546BC9854433}"/>
              </a:ext>
            </a:extLst>
          </p:cNvPr>
          <p:cNvSpPr/>
          <p:nvPr/>
        </p:nvSpPr>
        <p:spPr>
          <a:xfrm>
            <a:off x="5075004" y="254288"/>
            <a:ext cx="1025853" cy="995365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D19F95-E574-994F-ACAC-8AE6B612441A}"/>
              </a:ext>
            </a:extLst>
          </p:cNvPr>
          <p:cNvSpPr/>
          <p:nvPr/>
        </p:nvSpPr>
        <p:spPr>
          <a:xfrm>
            <a:off x="7548527" y="324138"/>
            <a:ext cx="1025853" cy="995365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EC02DB-15C7-AB49-A1A5-B779F053FEDC}"/>
              </a:ext>
            </a:extLst>
          </p:cNvPr>
          <p:cNvSpPr/>
          <p:nvPr/>
        </p:nvSpPr>
        <p:spPr>
          <a:xfrm>
            <a:off x="698267" y="282864"/>
            <a:ext cx="1025853" cy="995365"/>
          </a:xfrm>
          <a:prstGeom prst="ellipse">
            <a:avLst/>
          </a:prstGeom>
          <a:solidFill>
            <a:srgbClr val="0070C0">
              <a:alpha val="32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9BD8F-104F-164A-B596-4A256DF0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1" y="19217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Classification Algorithm’s Result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D68B-65F2-7242-8F93-99FBC3FE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048A1A28-849B-904F-B6B2-3DE431504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72" b="6828"/>
          <a:stretch/>
        </p:blipFill>
        <p:spPr>
          <a:xfrm>
            <a:off x="268777" y="1373678"/>
            <a:ext cx="11421689" cy="525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9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770E-9487-6E42-904B-7BD5A06D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953" y="325437"/>
            <a:ext cx="7301753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we are 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8148A3-F10C-C041-BA51-B76A2A9AC9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981043"/>
              </p:ext>
            </p:extLst>
          </p:nvPr>
        </p:nvGraphicFramePr>
        <p:xfrm>
          <a:off x="340660" y="1380565"/>
          <a:ext cx="3478305" cy="4989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EB2D02-C0CF-A440-A10E-1729DCC00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0C375264-6776-E643-B800-B4CF25D465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536753"/>
              </p:ext>
            </p:extLst>
          </p:nvPr>
        </p:nvGraphicFramePr>
        <p:xfrm>
          <a:off x="5486400" y="1651000"/>
          <a:ext cx="515470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Smiley Face 10">
            <a:extLst>
              <a:ext uri="{FF2B5EF4-FFF2-40B4-BE49-F238E27FC236}">
                <a16:creationId xmlns:a16="http://schemas.microsoft.com/office/drawing/2014/main" id="{D23CD2C4-2A7A-FC4D-9689-C5AFD1D5627B}"/>
              </a:ext>
            </a:extLst>
          </p:cNvPr>
          <p:cNvSpPr/>
          <p:nvPr/>
        </p:nvSpPr>
        <p:spPr>
          <a:xfrm>
            <a:off x="5522259" y="5002305"/>
            <a:ext cx="914398" cy="912413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Sun 11">
            <a:extLst>
              <a:ext uri="{FF2B5EF4-FFF2-40B4-BE49-F238E27FC236}">
                <a16:creationId xmlns:a16="http://schemas.microsoft.com/office/drawing/2014/main" id="{6A38E729-A16C-5647-8273-D712A1C1E496}"/>
              </a:ext>
            </a:extLst>
          </p:cNvPr>
          <p:cNvSpPr/>
          <p:nvPr/>
        </p:nvSpPr>
        <p:spPr>
          <a:xfrm>
            <a:off x="961465" y="439037"/>
            <a:ext cx="3733800" cy="2328116"/>
          </a:xfrm>
          <a:prstGeom prst="sun">
            <a:avLst/>
          </a:prstGeom>
          <a:solidFill>
            <a:srgbClr val="FF8AFF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far ?</a:t>
            </a:r>
          </a:p>
        </p:txBody>
      </p:sp>
    </p:spTree>
    <p:extLst>
      <p:ext uri="{BB962C8B-B14F-4D97-AF65-F5344CB8AC3E}">
        <p14:creationId xmlns:p14="http://schemas.microsoft.com/office/powerpoint/2010/main" val="2750116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127A69A3-3C9E-4B4B-94FD-FC9A052E7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741" y="244175"/>
            <a:ext cx="8032375" cy="636965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D34521-AE4F-7745-9654-F8B97777D94A}"/>
              </a:ext>
            </a:extLst>
          </p:cNvPr>
          <p:cNvSpPr txBox="1">
            <a:spLocks/>
          </p:cNvSpPr>
          <p:nvPr/>
        </p:nvSpPr>
        <p:spPr>
          <a:xfrm>
            <a:off x="537884" y="1914779"/>
            <a:ext cx="2385655" cy="2202535"/>
          </a:xfrm>
          <a:prstGeom prst="ellipse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74625" cmpd="thinThick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AC349A-0793-0244-98C1-3CC58C7C831B}"/>
              </a:ext>
            </a:extLst>
          </p:cNvPr>
          <p:cNvSpPr/>
          <p:nvPr/>
        </p:nvSpPr>
        <p:spPr>
          <a:xfrm>
            <a:off x="1160901" y="244175"/>
            <a:ext cx="1358362" cy="1127762"/>
          </a:xfrm>
          <a:prstGeom prst="ellipse">
            <a:avLst/>
          </a:prstGeom>
          <a:solidFill>
            <a:srgbClr val="FF8AFF">
              <a:alpha val="3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2DD3B3-127C-A64E-A3CD-1CBB472C6652}"/>
              </a:ext>
            </a:extLst>
          </p:cNvPr>
          <p:cNvSpPr/>
          <p:nvPr/>
        </p:nvSpPr>
        <p:spPr>
          <a:xfrm>
            <a:off x="1032959" y="4926856"/>
            <a:ext cx="1358362" cy="1127762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34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0D409-24F4-9148-8864-3E7414FB0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1309"/>
            <a:ext cx="2385655" cy="2202535"/>
          </a:xfrm>
          <a:prstGeom prst="ellipse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74625" cmpd="thinThick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en-US" sz="2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DD708A-D145-2A4C-BC89-682460202461}"/>
              </a:ext>
            </a:extLst>
          </p:cNvPr>
          <p:cNvSpPr/>
          <p:nvPr/>
        </p:nvSpPr>
        <p:spPr>
          <a:xfrm>
            <a:off x="379851" y="482138"/>
            <a:ext cx="1358362" cy="1127762"/>
          </a:xfrm>
          <a:prstGeom prst="ellipse">
            <a:avLst/>
          </a:prstGeom>
          <a:solidFill>
            <a:srgbClr val="FF8AFF">
              <a:alpha val="3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1A67FB-C03F-7D4A-82F2-658D45D6A8E8}"/>
              </a:ext>
            </a:extLst>
          </p:cNvPr>
          <p:cNvSpPr/>
          <p:nvPr/>
        </p:nvSpPr>
        <p:spPr>
          <a:xfrm>
            <a:off x="327597" y="5248100"/>
            <a:ext cx="1358362" cy="1127762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pic>
        <p:nvPicPr>
          <p:cNvPr id="37" name="Content Placeholder 3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57ADDEE-F679-D44D-A8B1-64A6A3573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330" y="645318"/>
            <a:ext cx="9098897" cy="5567363"/>
          </a:xfrm>
        </p:spPr>
      </p:pic>
      <p:pic>
        <p:nvPicPr>
          <p:cNvPr id="39" name="Picture 3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B2E0368-20B2-FE4F-8776-6E5B501C0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68"/>
          <a:stretch/>
        </p:blipFill>
        <p:spPr>
          <a:xfrm>
            <a:off x="4213412" y="482138"/>
            <a:ext cx="7438815" cy="4802582"/>
          </a:xfrm>
          <a:prstGeom prst="rect">
            <a:avLst/>
          </a:prstGeom>
        </p:spPr>
      </p:pic>
      <p:pic>
        <p:nvPicPr>
          <p:cNvPr id="41" name="Picture 4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526E04-E7FB-8844-B402-F32C31BD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04" y="0"/>
            <a:ext cx="4168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3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45E1-5F78-1747-B4B1-98179C6D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432"/>
            <a:ext cx="10515600" cy="8872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 Clustering (In case) – Practical  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BB4F873-16ED-5B46-BA30-D32A654F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36" y="1062691"/>
            <a:ext cx="8355104" cy="5619877"/>
          </a:xfr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0C02017-9EF9-1346-8393-4A5CFAB1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88" y="1022970"/>
            <a:ext cx="7695218" cy="5757125"/>
          </a:xfrm>
          <a:prstGeom prst="rect">
            <a:avLst/>
          </a:prstGeom>
        </p:spPr>
      </p:pic>
      <p:pic>
        <p:nvPicPr>
          <p:cNvPr id="9" name="Picture 8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9E3311C8-D9BF-7F40-82BD-F4BE04BA4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6" y="1062691"/>
            <a:ext cx="11295528" cy="56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33D0C-7C08-1A44-9706-5E3484D08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2667"/>
            <a:ext cx="2560320" cy="25492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74625" cmpd="thinThick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</a:t>
            </a:r>
          </a:p>
        </p:txBody>
      </p:sp>
      <p:pic>
        <p:nvPicPr>
          <p:cNvPr id="10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9C8460-0BED-994B-8D00-3BEF60FEF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698" y="299258"/>
            <a:ext cx="9193877" cy="633429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FEDE58E-9B38-9348-9E99-1EFDEA6E2054}"/>
              </a:ext>
            </a:extLst>
          </p:cNvPr>
          <p:cNvSpPr/>
          <p:nvPr/>
        </p:nvSpPr>
        <p:spPr>
          <a:xfrm>
            <a:off x="379851" y="482138"/>
            <a:ext cx="1358362" cy="1127762"/>
          </a:xfrm>
          <a:prstGeom prst="ellipse">
            <a:avLst/>
          </a:prstGeom>
          <a:solidFill>
            <a:srgbClr val="FF8AFF">
              <a:alpha val="3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AD2B73-21A5-5D4C-86E6-7E0E4E0C1CAB}"/>
              </a:ext>
            </a:extLst>
          </p:cNvPr>
          <p:cNvSpPr/>
          <p:nvPr/>
        </p:nvSpPr>
        <p:spPr>
          <a:xfrm>
            <a:off x="327597" y="5248100"/>
            <a:ext cx="1358362" cy="1127762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893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F031C-990E-534A-BDE6-68B9EAE1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42" y="2232518"/>
            <a:ext cx="2433319" cy="23895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74625" cmpd="thinThick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b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303358-5148-8D4D-A667-97F914713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203" y="299258"/>
            <a:ext cx="9137997" cy="631767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A27AA26-42AE-864D-9338-5C98DF6D2288}"/>
              </a:ext>
            </a:extLst>
          </p:cNvPr>
          <p:cNvSpPr/>
          <p:nvPr/>
        </p:nvSpPr>
        <p:spPr>
          <a:xfrm>
            <a:off x="379851" y="482138"/>
            <a:ext cx="1358362" cy="1127762"/>
          </a:xfrm>
          <a:prstGeom prst="ellipse">
            <a:avLst/>
          </a:prstGeom>
          <a:solidFill>
            <a:srgbClr val="FF8AFF">
              <a:alpha val="3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DD8FD6-A251-6349-A71C-5F4F1CF1065B}"/>
              </a:ext>
            </a:extLst>
          </p:cNvPr>
          <p:cNvSpPr/>
          <p:nvPr/>
        </p:nvSpPr>
        <p:spPr>
          <a:xfrm>
            <a:off x="327597" y="5248100"/>
            <a:ext cx="1358362" cy="1127762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6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4D97593-BBB1-3845-B110-A91E53FE2F5E}"/>
              </a:ext>
            </a:extLst>
          </p:cNvPr>
          <p:cNvSpPr/>
          <p:nvPr/>
        </p:nvSpPr>
        <p:spPr>
          <a:xfrm>
            <a:off x="10116744" y="681008"/>
            <a:ext cx="1070368" cy="1036668"/>
          </a:xfrm>
          <a:prstGeom prst="ellipse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2F609D-6487-A940-8F92-9E9A5A201BAA}"/>
              </a:ext>
            </a:extLst>
          </p:cNvPr>
          <p:cNvSpPr/>
          <p:nvPr/>
        </p:nvSpPr>
        <p:spPr>
          <a:xfrm>
            <a:off x="2806895" y="644494"/>
            <a:ext cx="1300162" cy="995394"/>
          </a:xfrm>
          <a:prstGeom prst="ellipse">
            <a:avLst/>
          </a:prstGeom>
          <a:solidFill>
            <a:srgbClr val="FF8AFF">
              <a:alpha val="36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B691AF-C681-0445-8139-F01C23F58EEC}"/>
              </a:ext>
            </a:extLst>
          </p:cNvPr>
          <p:cNvSpPr/>
          <p:nvPr/>
        </p:nvSpPr>
        <p:spPr>
          <a:xfrm>
            <a:off x="5381624" y="644494"/>
            <a:ext cx="985241" cy="1003332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C33BD2-ADA6-B64B-8C47-7ED918553462}"/>
              </a:ext>
            </a:extLst>
          </p:cNvPr>
          <p:cNvSpPr/>
          <p:nvPr/>
        </p:nvSpPr>
        <p:spPr>
          <a:xfrm>
            <a:off x="7770021" y="681008"/>
            <a:ext cx="1070368" cy="1036668"/>
          </a:xfrm>
          <a:prstGeom prst="ellipse">
            <a:avLst/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CAF273-3FA1-594A-AC4E-E8E9FF15B0D6}"/>
              </a:ext>
            </a:extLst>
          </p:cNvPr>
          <p:cNvSpPr/>
          <p:nvPr/>
        </p:nvSpPr>
        <p:spPr>
          <a:xfrm>
            <a:off x="1004887" y="681008"/>
            <a:ext cx="985241" cy="995394"/>
          </a:xfrm>
          <a:prstGeom prst="ellipse">
            <a:avLst/>
          </a:prstGeom>
          <a:solidFill>
            <a:srgbClr val="0070C0">
              <a:alpha val="34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BB96C-BCD8-1B44-85F2-A201D832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35" y="68100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Content Placeholder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5AFD94AD-32AB-8743-902D-AEC6CEBC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35" y="2141537"/>
            <a:ext cx="481184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4AFB7-86D5-D249-BB8A-BBA7AB3B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459" y="2141537"/>
            <a:ext cx="59938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1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16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D3A80-301E-0B40-AF70-918ED81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2395"/>
            <a:ext cx="2433319" cy="22898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74625" cmpd="thinThick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b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FA89CF-E4EF-7049-83A1-3CACC0E58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0"/>
          <a:stretch/>
        </p:blipFill>
        <p:spPr>
          <a:xfrm>
            <a:off x="2726575" y="548640"/>
            <a:ext cx="8440415" cy="6084916"/>
          </a:xfrm>
          <a:prstGeom prst="rect">
            <a:avLst/>
          </a:prstGeom>
        </p:spPr>
      </p:pic>
      <p:sp>
        <p:nvSpPr>
          <p:cNvPr id="10" name="Line 3">
            <a:extLst>
              <a:ext uri="{FF2B5EF4-FFF2-40B4-BE49-F238E27FC236}">
                <a16:creationId xmlns:a16="http://schemas.microsoft.com/office/drawing/2014/main" id="{82BFD242-E214-B847-BACD-175F0D3977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05003" y="1512916"/>
            <a:ext cx="611909" cy="1240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9056" tIns="34529" rIns="69056" bIns="34529" anchor="ctr"/>
          <a:lstStyle/>
          <a:p>
            <a:endParaRPr lang="en-US" sz="1568"/>
          </a:p>
        </p:txBody>
      </p:sp>
      <p:pic>
        <p:nvPicPr>
          <p:cNvPr id="12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B7F1F5-3104-8645-AF38-59FCF28B2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0"/>
          <a:stretch/>
        </p:blipFill>
        <p:spPr>
          <a:xfrm>
            <a:off x="2726574" y="931025"/>
            <a:ext cx="8440415" cy="556952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504F136-47AB-FA40-944E-27149898931B}"/>
              </a:ext>
            </a:extLst>
          </p:cNvPr>
          <p:cNvSpPr/>
          <p:nvPr/>
        </p:nvSpPr>
        <p:spPr>
          <a:xfrm>
            <a:off x="379851" y="482138"/>
            <a:ext cx="1358362" cy="1127762"/>
          </a:xfrm>
          <a:prstGeom prst="ellipse">
            <a:avLst/>
          </a:prstGeom>
          <a:solidFill>
            <a:srgbClr val="FF8AFF">
              <a:alpha val="3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144292-D0D8-D04B-9940-5CC37B7B2846}"/>
              </a:ext>
            </a:extLst>
          </p:cNvPr>
          <p:cNvSpPr/>
          <p:nvPr/>
        </p:nvSpPr>
        <p:spPr>
          <a:xfrm>
            <a:off x="327597" y="5248100"/>
            <a:ext cx="1358362" cy="1127762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4B010-FB98-A94A-9945-4A1678C611A2}"/>
              </a:ext>
            </a:extLst>
          </p:cNvPr>
          <p:cNvSpPr/>
          <p:nvPr/>
        </p:nvSpPr>
        <p:spPr>
          <a:xfrm>
            <a:off x="3765176" y="5737412"/>
            <a:ext cx="1972236" cy="57194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4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4E2D-DE17-D345-AA81-B61FFA14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2002F8-3729-2042-8628-F538A8B03F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210884"/>
              </p:ext>
            </p:extLst>
          </p:nvPr>
        </p:nvGraphicFramePr>
        <p:xfrm>
          <a:off x="838200" y="1416424"/>
          <a:ext cx="10515600" cy="4760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0DC95AF-B245-2742-8D86-137018883DDF}"/>
              </a:ext>
            </a:extLst>
          </p:cNvPr>
          <p:cNvSpPr/>
          <p:nvPr/>
        </p:nvSpPr>
        <p:spPr>
          <a:xfrm>
            <a:off x="1430942" y="3154996"/>
            <a:ext cx="8899809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 for working with Weka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CA47D7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A8E095AB-4F0D-1840-974E-F0BA05DB8268}"/>
              </a:ext>
            </a:extLst>
          </p:cNvPr>
          <p:cNvSpPr/>
          <p:nvPr/>
        </p:nvSpPr>
        <p:spPr>
          <a:xfrm>
            <a:off x="10294979" y="2940424"/>
            <a:ext cx="1093694" cy="1352474"/>
          </a:xfrm>
          <a:prstGeom prst="smileyFace">
            <a:avLst/>
          </a:prstGeom>
          <a:solidFill>
            <a:srgbClr val="FFFF00">
              <a:alpha val="9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9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555468"/>
              </p:ext>
            </p:extLst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047896-32FE-4688-A7FB-03A5A3BC925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9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7D228-B548-1D42-B25D-5BF4B797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F2BA2-FA49-42DA-A0B9-E6C237BC4CD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15EE6F-D86F-3A47-8E75-46BEE2881455}"/>
              </a:ext>
            </a:extLst>
          </p:cNvPr>
          <p:cNvSpPr txBox="1">
            <a:spLocks/>
          </p:cNvSpPr>
          <p:nvPr/>
        </p:nvSpPr>
        <p:spPr bwMode="auto">
          <a:xfrm>
            <a:off x="1981399" y="2013149"/>
            <a:ext cx="8229203" cy="45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6995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27" indent="0" algn="ctr" defTabSz="456995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79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54" indent="0" algn="ctr" defTabSz="456995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39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381" indent="0" algn="ctr" defTabSz="456995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07" indent="0" algn="ctr" defTabSz="456995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634" indent="0" algn="ctr" defTabSz="457127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761" indent="0" algn="ctr" defTabSz="457127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888" indent="0" algn="ctr" defTabSz="457127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015" indent="0" algn="ctr" defTabSz="457127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WEKA website: 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http://www.cs.waikato.ac.nz/~ml/weka/index.html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WEKA Tutorial: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with WEKA:  A </a:t>
            </a:r>
            <a:r>
              <a: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presentation</a:t>
            </a:r>
            <a:r>
              <a: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demonstrating all graphical user interfaces (GUI) in Weka. 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presentation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explains how to use Weka for exploratory data mining.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WEKA Data Mining Book: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de-DE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Ian H. Witten </a:t>
            </a:r>
            <a:r>
              <a:rPr lang="de-DE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Eibe Frank, 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Mining: Practical Machine Learning Tools and Techniques (Second Edition)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WEKA Wiki: http://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weka.sourceforge.net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/wiki/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index.php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Main_Page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Others: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Jiawei Han and Micheline </a:t>
            </a:r>
            <a:r>
              <a:rPr lang="en-US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Kamber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Data Mining: Concepts and Techniques, 2nd ed.</a:t>
            </a:r>
          </a:p>
          <a:p>
            <a:pPr lvl="2" algn="just" eaLnBrk="1" hangingPunct="1">
              <a:lnSpc>
                <a:spcPct val="80000"/>
              </a:lnSpc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D6922E-B451-8545-8A1E-DF1C9A0BDB06}"/>
              </a:ext>
            </a:extLst>
          </p:cNvPr>
          <p:cNvSpPr/>
          <p:nvPr/>
        </p:nvSpPr>
        <p:spPr>
          <a:xfrm>
            <a:off x="9886950" y="536576"/>
            <a:ext cx="1300162" cy="1181100"/>
          </a:xfrm>
          <a:prstGeom prst="ellipse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EDF6B4-E8D3-7B4F-BD74-FF3471696057}"/>
              </a:ext>
            </a:extLst>
          </p:cNvPr>
          <p:cNvSpPr/>
          <p:nvPr/>
        </p:nvSpPr>
        <p:spPr>
          <a:xfrm>
            <a:off x="2806895" y="458788"/>
            <a:ext cx="1300162" cy="1181100"/>
          </a:xfrm>
          <a:prstGeom prst="ellipse">
            <a:avLst/>
          </a:prstGeom>
          <a:solidFill>
            <a:srgbClr val="FF8AFF">
              <a:alpha val="7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3920D4-C116-424A-BC5B-52538E1AC2AE}"/>
              </a:ext>
            </a:extLst>
          </p:cNvPr>
          <p:cNvSpPr/>
          <p:nvPr/>
        </p:nvSpPr>
        <p:spPr>
          <a:xfrm>
            <a:off x="5066704" y="466726"/>
            <a:ext cx="1300162" cy="1181100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0DACA6-D990-C44F-9597-AB9D1A381153}"/>
              </a:ext>
            </a:extLst>
          </p:cNvPr>
          <p:cNvSpPr/>
          <p:nvPr/>
        </p:nvSpPr>
        <p:spPr>
          <a:xfrm>
            <a:off x="7540227" y="536576"/>
            <a:ext cx="1300162" cy="1181100"/>
          </a:xfrm>
          <a:prstGeom prst="ellipse">
            <a:avLst/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AC550B-7310-ED4C-8C85-25CF4A6C0BAC}"/>
              </a:ext>
            </a:extLst>
          </p:cNvPr>
          <p:cNvSpPr/>
          <p:nvPr/>
        </p:nvSpPr>
        <p:spPr>
          <a:xfrm>
            <a:off x="689967" y="495302"/>
            <a:ext cx="1300162" cy="1181100"/>
          </a:xfrm>
          <a:prstGeom prst="ellipse">
            <a:avLst/>
          </a:prstGeom>
          <a:solidFill>
            <a:srgbClr val="0070C0">
              <a:alpha val="71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77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28685" y="2242135"/>
            <a:ext cx="2149642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617369" y="4989095"/>
            <a:ext cx="3485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F6FA9-F713-264D-B768-A1CC18B6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047896-32FE-4688-A7FB-03A5A3BC925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6BAEFD-E9CD-8C46-90E0-E4A4665EAF09}"/>
              </a:ext>
            </a:extLst>
          </p:cNvPr>
          <p:cNvSpPr/>
          <p:nvPr/>
        </p:nvSpPr>
        <p:spPr>
          <a:xfrm>
            <a:off x="9886950" y="536576"/>
            <a:ext cx="1300162" cy="1181100"/>
          </a:xfrm>
          <a:prstGeom prst="ellipse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0272B-241D-8245-94B0-D1789ED09507}"/>
              </a:ext>
            </a:extLst>
          </p:cNvPr>
          <p:cNvSpPr/>
          <p:nvPr/>
        </p:nvSpPr>
        <p:spPr>
          <a:xfrm>
            <a:off x="2806895" y="458788"/>
            <a:ext cx="1300162" cy="1181100"/>
          </a:xfrm>
          <a:prstGeom prst="ellipse">
            <a:avLst/>
          </a:prstGeom>
          <a:solidFill>
            <a:srgbClr val="FF8AFF">
              <a:alpha val="7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CDCD5A-3FBF-0C43-87BA-318A0F356DA2}"/>
              </a:ext>
            </a:extLst>
          </p:cNvPr>
          <p:cNvSpPr/>
          <p:nvPr/>
        </p:nvSpPr>
        <p:spPr>
          <a:xfrm>
            <a:off x="5066704" y="466726"/>
            <a:ext cx="1300162" cy="1181100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F9328D-2EE1-7343-8E6C-298B62FA4C42}"/>
              </a:ext>
            </a:extLst>
          </p:cNvPr>
          <p:cNvSpPr/>
          <p:nvPr/>
        </p:nvSpPr>
        <p:spPr>
          <a:xfrm>
            <a:off x="7540227" y="536576"/>
            <a:ext cx="1300162" cy="1181100"/>
          </a:xfrm>
          <a:prstGeom prst="ellipse">
            <a:avLst/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69B02E-FC02-BB46-BB9E-A9EA35CF949A}"/>
              </a:ext>
            </a:extLst>
          </p:cNvPr>
          <p:cNvSpPr/>
          <p:nvPr/>
        </p:nvSpPr>
        <p:spPr>
          <a:xfrm>
            <a:off x="689967" y="495302"/>
            <a:ext cx="1300162" cy="1181100"/>
          </a:xfrm>
          <a:prstGeom prst="ellipse">
            <a:avLst/>
          </a:prstGeom>
          <a:solidFill>
            <a:srgbClr val="0070C0">
              <a:alpha val="71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9A876-F15E-BD48-841D-A9E0AEC2F501}"/>
              </a:ext>
            </a:extLst>
          </p:cNvPr>
          <p:cNvSpPr txBox="1"/>
          <p:nvPr/>
        </p:nvSpPr>
        <p:spPr>
          <a:xfrm>
            <a:off x="1314450" y="2095500"/>
            <a:ext cx="274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A47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7787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9869-E644-DA46-9829-CC1FE511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WEKA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9C3B7-D8C7-4E42-97C6-090C29A47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2" y="1751447"/>
            <a:ext cx="5897704" cy="4351338"/>
          </a:xfrm>
        </p:spPr>
        <p:txBody>
          <a:bodyPr/>
          <a:lstStyle/>
          <a:p>
            <a:pPr algn="just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aikato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nvironment for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nowledge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nalysis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data mining/machine learning tool developed by Department of Computer Science, University of Waikato, New Zealand.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Weka is a collection of machine learning algorithms for data mining tasks.</a:t>
            </a:r>
          </a:p>
          <a:p>
            <a:pPr lvl="1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Weka is open source software issued under the GNU General Public License.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B32A4C-76BC-9D4E-9C84-0CA6D2AA85F4}"/>
              </a:ext>
            </a:extLst>
          </p:cNvPr>
          <p:cNvSpPr/>
          <p:nvPr/>
        </p:nvSpPr>
        <p:spPr>
          <a:xfrm>
            <a:off x="10429028" y="5469719"/>
            <a:ext cx="1079210" cy="1023155"/>
          </a:xfrm>
          <a:prstGeom prst="ellipse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9A1BA3-7E8C-5C4C-A77E-55AEF6E57913}"/>
              </a:ext>
            </a:extLst>
          </p:cNvPr>
          <p:cNvSpPr/>
          <p:nvPr/>
        </p:nvSpPr>
        <p:spPr>
          <a:xfrm>
            <a:off x="3010750" y="5469720"/>
            <a:ext cx="1079207" cy="939633"/>
          </a:xfrm>
          <a:prstGeom prst="ellipse">
            <a:avLst/>
          </a:prstGeom>
          <a:solidFill>
            <a:srgbClr val="FF8AFF">
              <a:alpha val="7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6A76F2-CAD9-BB4C-85FA-AAFEC19E3DF4}"/>
              </a:ext>
            </a:extLst>
          </p:cNvPr>
          <p:cNvSpPr/>
          <p:nvPr/>
        </p:nvSpPr>
        <p:spPr>
          <a:xfrm>
            <a:off x="5235706" y="5553241"/>
            <a:ext cx="1079209" cy="939634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563974-4B5E-4547-82D1-3CF72E62C9B0}"/>
              </a:ext>
            </a:extLst>
          </p:cNvPr>
          <p:cNvSpPr/>
          <p:nvPr/>
        </p:nvSpPr>
        <p:spPr>
          <a:xfrm>
            <a:off x="7983115" y="5567151"/>
            <a:ext cx="1079210" cy="939635"/>
          </a:xfrm>
          <a:prstGeom prst="ellipse">
            <a:avLst/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E009B8-6F68-FF4B-A733-19D321FD9DEA}"/>
              </a:ext>
            </a:extLst>
          </p:cNvPr>
          <p:cNvSpPr/>
          <p:nvPr/>
        </p:nvSpPr>
        <p:spPr>
          <a:xfrm>
            <a:off x="838199" y="5453149"/>
            <a:ext cx="1026801" cy="939632"/>
          </a:xfrm>
          <a:prstGeom prst="ellipse">
            <a:avLst/>
          </a:prstGeom>
          <a:solidFill>
            <a:srgbClr val="0070C0">
              <a:alpha val="71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2E1EE3-905B-5348-8C65-F467763C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774" y="170410"/>
            <a:ext cx="5453149" cy="651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8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F524-3BE0-D54E-940F-522EB81D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Features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CA571-060F-6547-B056-639E60C0C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100+ algorithms for classification</a:t>
            </a:r>
          </a:p>
          <a:p>
            <a:pPr>
              <a:buFont typeface="Wingdings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 data preprocessing tools</a:t>
            </a:r>
          </a:p>
          <a:p>
            <a:pPr>
              <a:buFont typeface="Wingdings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clustering algorithms, finding association rules</a:t>
            </a:r>
          </a:p>
          <a:p>
            <a:pPr>
              <a:buFont typeface="Wingdings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search algorithms for feature selection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25F65B-65F4-9F43-8BB6-D0C09DBEAE8F}"/>
              </a:ext>
            </a:extLst>
          </p:cNvPr>
          <p:cNvSpPr/>
          <p:nvPr/>
        </p:nvSpPr>
        <p:spPr>
          <a:xfrm>
            <a:off x="10611546" y="5354363"/>
            <a:ext cx="1090958" cy="1091507"/>
          </a:xfrm>
          <a:prstGeom prst="ellipse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3E6193-EB6A-0143-B3A0-0D7C79C35655}"/>
              </a:ext>
            </a:extLst>
          </p:cNvPr>
          <p:cNvSpPr/>
          <p:nvPr/>
        </p:nvSpPr>
        <p:spPr>
          <a:xfrm>
            <a:off x="3044975" y="5221362"/>
            <a:ext cx="1090958" cy="1091507"/>
          </a:xfrm>
          <a:prstGeom prst="ellipse">
            <a:avLst/>
          </a:prstGeom>
          <a:solidFill>
            <a:srgbClr val="FF8AFF">
              <a:alpha val="7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2C1BB8-DDC2-5247-AAE9-1A8F32BBFE7A}"/>
              </a:ext>
            </a:extLst>
          </p:cNvPr>
          <p:cNvSpPr/>
          <p:nvPr/>
        </p:nvSpPr>
        <p:spPr>
          <a:xfrm>
            <a:off x="5655123" y="5320823"/>
            <a:ext cx="1090958" cy="1091507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13BFA0-C7DD-C042-B41D-C849C22816DA}"/>
              </a:ext>
            </a:extLst>
          </p:cNvPr>
          <p:cNvSpPr/>
          <p:nvPr/>
        </p:nvSpPr>
        <p:spPr>
          <a:xfrm>
            <a:off x="8265271" y="5320823"/>
            <a:ext cx="1090958" cy="1091507"/>
          </a:xfrm>
          <a:prstGeom prst="ellipse">
            <a:avLst/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5AB02B-3915-EF41-A26C-BC51FD3118A3}"/>
              </a:ext>
            </a:extLst>
          </p:cNvPr>
          <p:cNvSpPr/>
          <p:nvPr/>
        </p:nvSpPr>
        <p:spPr>
          <a:xfrm>
            <a:off x="1047404" y="5220392"/>
            <a:ext cx="1090958" cy="1091507"/>
          </a:xfrm>
          <a:prstGeom prst="ellipse">
            <a:avLst/>
          </a:prstGeom>
          <a:solidFill>
            <a:srgbClr val="0070C0">
              <a:alpha val="71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0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453E-7EA4-1B44-A294-9FE2B073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and Install WEKA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14D4-0C14-A64B-9AF9-E43EDF960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http://www.cs.waikato.ac.nz/~ml/weka/index.html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multiple platforms (written in java):</a:t>
            </a:r>
          </a:p>
          <a:p>
            <a:pPr marL="409575" lvl="2" indent="-204788">
              <a:spcBef>
                <a:spcPts val="431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Mac OS X and Linux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Weka Manual: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http://transact.dl.sourceforge.net/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sourcefor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weka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/WekaManual-3.6.0.pdf</a:t>
            </a:r>
          </a:p>
          <a:p>
            <a:pPr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8D5874-2B27-A443-BA05-0DD08158FD81}"/>
              </a:ext>
            </a:extLst>
          </p:cNvPr>
          <p:cNvSpPr/>
          <p:nvPr/>
        </p:nvSpPr>
        <p:spPr>
          <a:xfrm>
            <a:off x="10053638" y="5602777"/>
            <a:ext cx="1300162" cy="879661"/>
          </a:xfrm>
          <a:prstGeom prst="ellipse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2B9C35-8712-A84C-8289-DBD0CE044D27}"/>
              </a:ext>
            </a:extLst>
          </p:cNvPr>
          <p:cNvSpPr/>
          <p:nvPr/>
        </p:nvSpPr>
        <p:spPr>
          <a:xfrm>
            <a:off x="2662516" y="5432239"/>
            <a:ext cx="1300162" cy="991404"/>
          </a:xfrm>
          <a:prstGeom prst="ellipse">
            <a:avLst/>
          </a:prstGeom>
          <a:solidFill>
            <a:srgbClr val="FF8AFF">
              <a:alpha val="7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5F4ED9-3E54-F448-9DE4-527F9B8B4C11}"/>
              </a:ext>
            </a:extLst>
          </p:cNvPr>
          <p:cNvSpPr/>
          <p:nvPr/>
        </p:nvSpPr>
        <p:spPr>
          <a:xfrm>
            <a:off x="4840245" y="5543981"/>
            <a:ext cx="1300162" cy="948893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7F99FA-97BF-0E40-9005-8B2AD18CE79D}"/>
              </a:ext>
            </a:extLst>
          </p:cNvPr>
          <p:cNvSpPr/>
          <p:nvPr/>
        </p:nvSpPr>
        <p:spPr>
          <a:xfrm>
            <a:off x="7284318" y="5543981"/>
            <a:ext cx="1300162" cy="948893"/>
          </a:xfrm>
          <a:prstGeom prst="ellipse">
            <a:avLst/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18BA96-B58A-CC45-B7FB-BD063FBB8C19}"/>
              </a:ext>
            </a:extLst>
          </p:cNvPr>
          <p:cNvSpPr/>
          <p:nvPr/>
        </p:nvSpPr>
        <p:spPr>
          <a:xfrm>
            <a:off x="728469" y="5432238"/>
            <a:ext cx="1300162" cy="879661"/>
          </a:xfrm>
          <a:prstGeom prst="ellipse">
            <a:avLst/>
          </a:prstGeom>
          <a:solidFill>
            <a:srgbClr val="0070C0">
              <a:alpha val="71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6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4047896-32FE-4688-A7FB-03A5A3BC925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4005999-FE71-40CC-A5AA-1C43AA7B5E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3291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B10794D-DABB-3B4E-8B06-D24B34448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007" y="464247"/>
            <a:ext cx="4573506" cy="5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67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348295E5-7ED3-944B-B498-3E6A863CA837}"/>
              </a:ext>
            </a:extLst>
          </p:cNvPr>
          <p:cNvSpPr/>
          <p:nvPr/>
        </p:nvSpPr>
        <p:spPr>
          <a:xfrm>
            <a:off x="10754467" y="390487"/>
            <a:ext cx="743220" cy="745923"/>
          </a:xfrm>
          <a:prstGeom prst="ellipse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A8D1FD-46AC-884C-B717-5F5A5634C5F4}"/>
              </a:ext>
            </a:extLst>
          </p:cNvPr>
          <p:cNvSpPr/>
          <p:nvPr/>
        </p:nvSpPr>
        <p:spPr>
          <a:xfrm>
            <a:off x="3116248" y="358977"/>
            <a:ext cx="743220" cy="745923"/>
          </a:xfrm>
          <a:prstGeom prst="ellipse">
            <a:avLst/>
          </a:prstGeom>
          <a:solidFill>
            <a:srgbClr val="FF8AFF">
              <a:alpha val="4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A47D7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1A842-3370-6343-986E-CB6D4F5D99F8}"/>
              </a:ext>
            </a:extLst>
          </p:cNvPr>
          <p:cNvSpPr/>
          <p:nvPr/>
        </p:nvSpPr>
        <p:spPr>
          <a:xfrm>
            <a:off x="5322648" y="390488"/>
            <a:ext cx="743220" cy="745923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888CDA-808F-5D4E-A1A5-4F64A2AB99E0}"/>
              </a:ext>
            </a:extLst>
          </p:cNvPr>
          <p:cNvSpPr/>
          <p:nvPr/>
        </p:nvSpPr>
        <p:spPr>
          <a:xfrm>
            <a:off x="8095972" y="349149"/>
            <a:ext cx="743220" cy="745923"/>
          </a:xfrm>
          <a:prstGeom prst="ellipse">
            <a:avLst/>
          </a:prstGeom>
          <a:solidFill>
            <a:srgbClr val="C00000">
              <a:alpha val="45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7EA05A-CC64-784F-8175-AAC8879E92ED}"/>
              </a:ext>
            </a:extLst>
          </p:cNvPr>
          <p:cNvSpPr/>
          <p:nvPr/>
        </p:nvSpPr>
        <p:spPr>
          <a:xfrm>
            <a:off x="409786" y="351831"/>
            <a:ext cx="743220" cy="745923"/>
          </a:xfrm>
          <a:prstGeom prst="ellipse">
            <a:avLst/>
          </a:prstGeom>
          <a:solidFill>
            <a:srgbClr val="0070C0">
              <a:alpha val="71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B6964-9B1E-B446-B83A-2F75F93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F2BA2-FA49-42DA-A0B9-E6C237BC4CD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99A916-188A-224F-BA3A-1801F520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46" y="1477861"/>
            <a:ext cx="9009371" cy="4648200"/>
          </a:xfrm>
          <a:prstGeom prst="rect">
            <a:avLst/>
          </a:prstGeom>
        </p:spPr>
      </p:pic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8D10AD4-E7A4-904C-8003-5E762A521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248" y="1125880"/>
            <a:ext cx="7801303" cy="5373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137D0-646E-8346-9380-8CCA0AD242A5}"/>
              </a:ext>
            </a:extLst>
          </p:cNvPr>
          <p:cNvSpPr txBox="1"/>
          <p:nvPr/>
        </p:nvSpPr>
        <p:spPr>
          <a:xfrm>
            <a:off x="781396" y="607455"/>
            <a:ext cx="306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Dataset</a:t>
            </a:r>
          </a:p>
        </p:txBody>
      </p:sp>
    </p:spTree>
    <p:extLst>
      <p:ext uri="{BB962C8B-B14F-4D97-AF65-F5344CB8AC3E}">
        <p14:creationId xmlns:p14="http://schemas.microsoft.com/office/powerpoint/2010/main" val="98115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9321CE9-4218-0542-A847-881148854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49" y="0"/>
            <a:ext cx="9173804" cy="6858000"/>
          </a:xfrm>
          <a:prstGeom prst="rect">
            <a:avLst/>
          </a:prstGeom>
        </p:spPr>
      </p:pic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0FB3A1-6FDE-544A-AA19-0DC69926EC3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8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35846" name="Line 3"/>
          <p:cNvSpPr>
            <a:spLocks noChangeShapeType="1"/>
          </p:cNvSpPr>
          <p:nvPr/>
        </p:nvSpPr>
        <p:spPr bwMode="auto">
          <a:xfrm>
            <a:off x="3622244" y="1250026"/>
            <a:ext cx="2473755" cy="87803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9056" tIns="34529" rIns="69056" bIns="34529" anchor="ctr"/>
          <a:lstStyle/>
          <a:p>
            <a:endParaRPr lang="en-US" sz="1568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6D24452-BD96-454C-A1B2-30C7C79F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42859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D648C-2F65-3842-80FB-CBEB79F89BDC}"/>
              </a:ext>
            </a:extLst>
          </p:cNvPr>
          <p:cNvSpPr txBox="1"/>
          <p:nvPr/>
        </p:nvSpPr>
        <p:spPr>
          <a:xfrm>
            <a:off x="236625" y="2743199"/>
            <a:ext cx="2581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US" sz="3200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41C12A-CBCF-8246-A1D0-4A20F589BA17}"/>
              </a:ext>
            </a:extLst>
          </p:cNvPr>
          <p:cNvSpPr/>
          <p:nvPr/>
        </p:nvSpPr>
        <p:spPr>
          <a:xfrm>
            <a:off x="108047" y="1689041"/>
            <a:ext cx="977435" cy="884611"/>
          </a:xfrm>
          <a:prstGeom prst="ellipse">
            <a:avLst/>
          </a:prstGeom>
          <a:solidFill>
            <a:srgbClr val="FF8AFF">
              <a:alpha val="42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D2E9CE-E042-0547-8AF9-B32F1E8DA098}"/>
              </a:ext>
            </a:extLst>
          </p:cNvPr>
          <p:cNvSpPr/>
          <p:nvPr/>
        </p:nvSpPr>
        <p:spPr>
          <a:xfrm>
            <a:off x="108046" y="3608163"/>
            <a:ext cx="977435" cy="884611"/>
          </a:xfrm>
          <a:prstGeom prst="ellipse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354A23-FA0D-EA4E-A93E-DFB7B7F7A000}"/>
              </a:ext>
            </a:extLst>
          </p:cNvPr>
          <p:cNvSpPr/>
          <p:nvPr/>
        </p:nvSpPr>
        <p:spPr>
          <a:xfrm>
            <a:off x="127192" y="5527285"/>
            <a:ext cx="977435" cy="884611"/>
          </a:xfrm>
          <a:prstGeom prst="ellipse">
            <a:avLst/>
          </a:prstGeom>
          <a:solidFill>
            <a:srgbClr val="C00000">
              <a:alpha val="24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032372-0AE7-E544-B67C-42913CB76DD5}"/>
              </a:ext>
            </a:extLst>
          </p:cNvPr>
          <p:cNvSpPr/>
          <p:nvPr/>
        </p:nvSpPr>
        <p:spPr>
          <a:xfrm>
            <a:off x="127192" y="404114"/>
            <a:ext cx="977435" cy="884611"/>
          </a:xfrm>
          <a:prstGeom prst="ellipse">
            <a:avLst/>
          </a:prstGeom>
          <a:solidFill>
            <a:srgbClr val="0070C0">
              <a:alpha val="38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47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570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DBC8-3246-B346-8FEF-0100CBEB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486" y="4314805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81731-9F7C-2A48-A48D-6655588A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376" b="2"/>
          <a:stretch/>
        </p:blipFill>
        <p:spPr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99242-376C-4640-8F69-4EECC262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4" r="1" b="4308"/>
          <a:stretch/>
        </p:blipFill>
        <p:spPr>
          <a:xfrm>
            <a:off x="20" y="2279205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6AB133-18E0-4D43-ADA0-02673BC97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r="3" b="16853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A4063-BF4B-1B4B-95AD-299605DCB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08" b="-2"/>
          <a:stretch/>
        </p:blipFill>
        <p:spPr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1F9629E-C4A6-B14B-A9C5-E0B590B37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0251977"/>
              </p:ext>
            </p:extLst>
          </p:nvPr>
        </p:nvGraphicFramePr>
        <p:xfrm>
          <a:off x="1940292" y="-7617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4" name="Picture 1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7B1FFCE1-B352-CC46-9C6C-E1E476B08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841" y="32529"/>
            <a:ext cx="10080901" cy="6858000"/>
          </a:xfrm>
          <a:prstGeom prst="rect">
            <a:avLst/>
          </a:prstGeom>
        </p:spPr>
      </p:pic>
      <p:sp>
        <p:nvSpPr>
          <p:cNvPr id="19" name="Line 3">
            <a:extLst>
              <a:ext uri="{FF2B5EF4-FFF2-40B4-BE49-F238E27FC236}">
                <a16:creationId xmlns:a16="http://schemas.microsoft.com/office/drawing/2014/main" id="{233BDB61-A272-E348-9D5B-964954ADD9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09207" y="964276"/>
            <a:ext cx="1975196" cy="124268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9056" tIns="34529" rIns="69056" bIns="34529" anchor="ctr"/>
          <a:lstStyle/>
          <a:p>
            <a:endParaRPr lang="en-US" sz="1568"/>
          </a:p>
        </p:txBody>
      </p:sp>
      <p:pic>
        <p:nvPicPr>
          <p:cNvPr id="17" name="Picture 1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329B50A-2DFA-324B-8863-BADAB06D3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3296174"/>
            <a:ext cx="6067727" cy="36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490</Words>
  <Application>Microsoft Macintosh PowerPoint</Application>
  <PresentationFormat>Widescreen</PresentationFormat>
  <Paragraphs>87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Franklin Gothic Book</vt:lpstr>
      <vt:lpstr>Times New Roman</vt:lpstr>
      <vt:lpstr>Wingdings</vt:lpstr>
      <vt:lpstr>Office Theme</vt:lpstr>
      <vt:lpstr>An Introduction to WEKA Machine Learning </vt:lpstr>
      <vt:lpstr>Outline</vt:lpstr>
      <vt:lpstr>What is WEKA</vt:lpstr>
      <vt:lpstr>Main Features </vt:lpstr>
      <vt:lpstr>Download and Install WEKA </vt:lpstr>
      <vt:lpstr>PowerPoint Presentation</vt:lpstr>
      <vt:lpstr>PowerPoint Presentation</vt:lpstr>
      <vt:lpstr>PowerPoint Presentation</vt:lpstr>
      <vt:lpstr>Classifiers</vt:lpstr>
      <vt:lpstr>The Classification Algorithm’s Result </vt:lpstr>
      <vt:lpstr>Where we are :</vt:lpstr>
      <vt:lpstr>PowerPoint Presentation</vt:lpstr>
      <vt:lpstr>Clustering </vt:lpstr>
      <vt:lpstr>Pre- Clustering (In case) – Practical  </vt:lpstr>
      <vt:lpstr>Associate</vt:lpstr>
      <vt:lpstr>Select  Attributes</vt:lpstr>
      <vt:lpstr>Visualization </vt:lpstr>
      <vt:lpstr>Package  Manager</vt:lpstr>
      <vt:lpstr>Summary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WEKA Machine Learning </dc:title>
  <dc:creator>Enas Eitha M Alkhoshi</dc:creator>
  <cp:lastModifiedBy>Enas Eitha M Alkhoshi</cp:lastModifiedBy>
  <cp:revision>12</cp:revision>
  <dcterms:created xsi:type="dcterms:W3CDTF">2019-02-08T20:43:25Z</dcterms:created>
  <dcterms:modified xsi:type="dcterms:W3CDTF">2019-02-08T22:33:38Z</dcterms:modified>
</cp:coreProperties>
</file>